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790" r:id="rId2"/>
  </p:sldMasterIdLst>
  <p:notesMasterIdLst>
    <p:notesMasterId r:id="rId44"/>
  </p:notesMasterIdLst>
  <p:sldIdLst>
    <p:sldId id="256" r:id="rId3"/>
    <p:sldId id="298" r:id="rId4"/>
    <p:sldId id="300" r:id="rId5"/>
    <p:sldId id="265" r:id="rId6"/>
    <p:sldId id="282" r:id="rId7"/>
    <p:sldId id="299" r:id="rId8"/>
    <p:sldId id="258" r:id="rId9"/>
    <p:sldId id="260" r:id="rId10"/>
    <p:sldId id="301" r:id="rId11"/>
    <p:sldId id="261" r:id="rId12"/>
    <p:sldId id="267" r:id="rId13"/>
    <p:sldId id="266" r:id="rId14"/>
    <p:sldId id="263" r:id="rId15"/>
    <p:sldId id="268" r:id="rId16"/>
    <p:sldId id="269" r:id="rId17"/>
    <p:sldId id="264" r:id="rId18"/>
    <p:sldId id="270" r:id="rId19"/>
    <p:sldId id="280" r:id="rId20"/>
    <p:sldId id="281" r:id="rId21"/>
    <p:sldId id="272" r:id="rId22"/>
    <p:sldId id="276" r:id="rId23"/>
    <p:sldId id="277" r:id="rId24"/>
    <p:sldId id="274" r:id="rId25"/>
    <p:sldId id="273" r:id="rId26"/>
    <p:sldId id="279" r:id="rId27"/>
    <p:sldId id="303" r:id="rId28"/>
    <p:sldId id="283" r:id="rId29"/>
    <p:sldId id="284" r:id="rId30"/>
    <p:sldId id="285" r:id="rId31"/>
    <p:sldId id="286" r:id="rId32"/>
    <p:sldId id="287" r:id="rId33"/>
    <p:sldId id="288" r:id="rId34"/>
    <p:sldId id="292" r:id="rId35"/>
    <p:sldId id="293" r:id="rId36"/>
    <p:sldId id="294" r:id="rId37"/>
    <p:sldId id="296" r:id="rId38"/>
    <p:sldId id="295" r:id="rId39"/>
    <p:sldId id="302" r:id="rId40"/>
    <p:sldId id="304" r:id="rId41"/>
    <p:sldId id="305" r:id="rId42"/>
    <p:sldId id="297"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srgbClr val="FF0000"/>
    </p:penClr>
  </p:showPr>
  <p:clrMru>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1978" autoAdjust="0"/>
    <p:restoredTop sz="94728"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_rels/data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ata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09F70-7BD9-4B13-B370-6FC8384444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41205C-F84E-4B63-87B7-2406B89F96C2}">
      <dgm:prSet phldrT="[Text]"/>
      <dgm:spPr/>
      <dgm:t>
        <a:bodyPr/>
        <a:lstStyle/>
        <a:p>
          <a:r>
            <a:rPr lang="en-US" smtClean="0"/>
            <a:t>Fibres</a:t>
          </a:r>
          <a:endParaRPr lang="en-US" dirty="0"/>
        </a:p>
      </dgm:t>
    </dgm:pt>
    <dgm:pt modelId="{EF38EAFF-DB3F-4AF7-9095-0D22A38ED082}" type="parTrans" cxnId="{BAE9CA4A-135A-4FF3-A6F4-C1E3B5E1A848}">
      <dgm:prSet/>
      <dgm:spPr/>
      <dgm:t>
        <a:bodyPr/>
        <a:lstStyle/>
        <a:p>
          <a:endParaRPr lang="en-US"/>
        </a:p>
      </dgm:t>
    </dgm:pt>
    <dgm:pt modelId="{69EDEF37-F144-45FE-B6A1-3F105CE11E5C}" type="sibTrans" cxnId="{BAE9CA4A-135A-4FF3-A6F4-C1E3B5E1A848}">
      <dgm:prSet/>
      <dgm:spPr/>
      <dgm:t>
        <a:bodyPr/>
        <a:lstStyle/>
        <a:p>
          <a:endParaRPr lang="en-US"/>
        </a:p>
      </dgm:t>
    </dgm:pt>
    <dgm:pt modelId="{02BF262F-E995-4A6A-B39E-B8386D6AEE19}">
      <dgm:prSet phldrT="[Text]"/>
      <dgm:spPr/>
      <dgm:t>
        <a:bodyPr/>
        <a:lstStyle/>
        <a:p>
          <a:r>
            <a:rPr lang="en-US" dirty="0" smtClean="0"/>
            <a:t>Types of fibers</a:t>
          </a:r>
          <a:endParaRPr lang="en-US" dirty="0"/>
        </a:p>
      </dgm:t>
    </dgm:pt>
    <dgm:pt modelId="{545E695C-04D3-48C5-94A0-B05628EF5AA6}" type="parTrans" cxnId="{C861FE48-13FC-440C-8E34-D50B4A28D39B}">
      <dgm:prSet/>
      <dgm:spPr/>
      <dgm:t>
        <a:bodyPr/>
        <a:lstStyle/>
        <a:p>
          <a:endParaRPr lang="en-US"/>
        </a:p>
      </dgm:t>
    </dgm:pt>
    <dgm:pt modelId="{53D1650E-3A65-4E0A-8959-FF7389F12BD5}" type="sibTrans" cxnId="{C861FE48-13FC-440C-8E34-D50B4A28D39B}">
      <dgm:prSet/>
      <dgm:spPr/>
      <dgm:t>
        <a:bodyPr/>
        <a:lstStyle/>
        <a:p>
          <a:endParaRPr lang="en-US"/>
        </a:p>
      </dgm:t>
    </dgm:pt>
    <dgm:pt modelId="{21281BF8-3183-4717-8FEA-9DE86E947607}">
      <dgm:prSet phldrT="[Text]"/>
      <dgm:spPr/>
      <dgm:t>
        <a:bodyPr/>
        <a:lstStyle/>
        <a:p>
          <a:r>
            <a:rPr lang="en-US" dirty="0" smtClean="0"/>
            <a:t>Plastic products</a:t>
          </a:r>
          <a:endParaRPr lang="en-US" dirty="0"/>
        </a:p>
      </dgm:t>
    </dgm:pt>
    <dgm:pt modelId="{91BE2AF0-6C2B-4BCB-8041-4D9EEA06BB66}" type="parTrans" cxnId="{95992FE0-679D-4636-B1FC-7611EC15905D}">
      <dgm:prSet/>
      <dgm:spPr/>
      <dgm:t>
        <a:bodyPr/>
        <a:lstStyle/>
        <a:p>
          <a:endParaRPr lang="en-US"/>
        </a:p>
      </dgm:t>
    </dgm:pt>
    <dgm:pt modelId="{D927F2F5-EB18-4060-B7FA-24DC2174576B}" type="sibTrans" cxnId="{95992FE0-679D-4636-B1FC-7611EC15905D}">
      <dgm:prSet/>
      <dgm:spPr/>
      <dgm:t>
        <a:bodyPr/>
        <a:lstStyle/>
        <a:p>
          <a:endParaRPr lang="en-US"/>
        </a:p>
      </dgm:t>
    </dgm:pt>
    <dgm:pt modelId="{E3D9A686-E18A-4F09-B259-196316A79004}">
      <dgm:prSet phldrT="[Text]"/>
      <dgm:spPr/>
      <dgm:t>
        <a:bodyPr/>
        <a:lstStyle/>
        <a:p>
          <a:r>
            <a:rPr lang="en-US" dirty="0" smtClean="0"/>
            <a:t>Raw materials for synthetic</a:t>
          </a:r>
          <a:endParaRPr lang="en-US" dirty="0"/>
        </a:p>
      </dgm:t>
    </dgm:pt>
    <dgm:pt modelId="{EFEABBF0-D793-4E99-B5C7-1CB33B52FAF5}" type="parTrans" cxnId="{4DF4C854-6830-4076-89F7-BB24A594FC35}">
      <dgm:prSet/>
      <dgm:spPr/>
      <dgm:t>
        <a:bodyPr/>
        <a:lstStyle/>
        <a:p>
          <a:endParaRPr lang="en-US"/>
        </a:p>
      </dgm:t>
    </dgm:pt>
    <dgm:pt modelId="{E38636DE-320F-4AAE-A799-4C5E3A713845}" type="sibTrans" cxnId="{4DF4C854-6830-4076-89F7-BB24A594FC35}">
      <dgm:prSet/>
      <dgm:spPr/>
      <dgm:t>
        <a:bodyPr/>
        <a:lstStyle/>
        <a:p>
          <a:endParaRPr lang="en-US"/>
        </a:p>
      </dgm:t>
    </dgm:pt>
    <dgm:pt modelId="{9B5B2053-BFBB-418B-BA1B-60DDB219AD46}">
      <dgm:prSet phldrT="[Text]"/>
      <dgm:spPr/>
      <dgm:t>
        <a:bodyPr/>
        <a:lstStyle/>
        <a:p>
          <a:r>
            <a:rPr lang="en-US" dirty="0" smtClean="0"/>
            <a:t>Monomers and polymers</a:t>
          </a:r>
          <a:endParaRPr lang="en-US" dirty="0"/>
        </a:p>
      </dgm:t>
    </dgm:pt>
    <dgm:pt modelId="{9946EEFF-5E45-4514-A8D0-459E418808E2}" type="parTrans" cxnId="{6C598563-3467-43CE-B57C-DF1AE16541CD}">
      <dgm:prSet/>
      <dgm:spPr/>
      <dgm:t>
        <a:bodyPr/>
        <a:lstStyle/>
        <a:p>
          <a:endParaRPr lang="en-US"/>
        </a:p>
      </dgm:t>
    </dgm:pt>
    <dgm:pt modelId="{36EF5E7B-76C5-43C9-9A5D-E6CC56C3E3BA}" type="sibTrans" cxnId="{6C598563-3467-43CE-B57C-DF1AE16541CD}">
      <dgm:prSet/>
      <dgm:spPr/>
      <dgm:t>
        <a:bodyPr/>
        <a:lstStyle/>
        <a:p>
          <a:endParaRPr lang="en-US"/>
        </a:p>
      </dgm:t>
    </dgm:pt>
    <dgm:pt modelId="{CF73569A-5734-46BB-8D06-DA829DF709A6}">
      <dgm:prSet phldrT="[Text]"/>
      <dgm:spPr/>
      <dgm:t>
        <a:bodyPr/>
        <a:lstStyle/>
        <a:p>
          <a:r>
            <a:rPr lang="en-US" dirty="0" smtClean="0"/>
            <a:t>Polymerization</a:t>
          </a:r>
          <a:endParaRPr lang="en-US" dirty="0"/>
        </a:p>
      </dgm:t>
    </dgm:pt>
    <dgm:pt modelId="{ACF61590-032F-4861-9735-B9A6B0893531}" type="parTrans" cxnId="{89E038C0-E816-4CA4-80C2-66C94D470E9F}">
      <dgm:prSet/>
      <dgm:spPr/>
      <dgm:t>
        <a:bodyPr/>
        <a:lstStyle/>
        <a:p>
          <a:endParaRPr lang="en-US"/>
        </a:p>
      </dgm:t>
    </dgm:pt>
    <dgm:pt modelId="{68414762-0C2A-416A-BF85-3B8DD34269C1}" type="sibTrans" cxnId="{89E038C0-E816-4CA4-80C2-66C94D470E9F}">
      <dgm:prSet/>
      <dgm:spPr/>
      <dgm:t>
        <a:bodyPr/>
        <a:lstStyle/>
        <a:p>
          <a:endParaRPr lang="en-US"/>
        </a:p>
      </dgm:t>
    </dgm:pt>
    <dgm:pt modelId="{6DB20DBA-8D44-426F-AE59-8DC90D7872FC}">
      <dgm:prSet phldrT="[Text]"/>
      <dgm:spPr/>
      <dgm:t>
        <a:bodyPr/>
        <a:lstStyle/>
        <a:p>
          <a:r>
            <a:rPr lang="en-US" dirty="0" smtClean="0"/>
            <a:t>Polymers may be natural or synthetic</a:t>
          </a:r>
          <a:endParaRPr lang="en-US" dirty="0"/>
        </a:p>
      </dgm:t>
    </dgm:pt>
    <dgm:pt modelId="{160E149B-01E7-4A00-BE61-52CEF421B14D}" type="parTrans" cxnId="{1DEA3140-7D1D-4E71-A2CE-AEB1D4B1A64D}">
      <dgm:prSet/>
      <dgm:spPr/>
      <dgm:t>
        <a:bodyPr/>
        <a:lstStyle/>
        <a:p>
          <a:endParaRPr lang="en-US"/>
        </a:p>
      </dgm:t>
    </dgm:pt>
    <dgm:pt modelId="{D521C926-AB0D-493E-8E62-D1E10AF069BF}" type="sibTrans" cxnId="{1DEA3140-7D1D-4E71-A2CE-AEB1D4B1A64D}">
      <dgm:prSet/>
      <dgm:spPr/>
      <dgm:t>
        <a:bodyPr/>
        <a:lstStyle/>
        <a:p>
          <a:endParaRPr lang="en-US"/>
        </a:p>
      </dgm:t>
    </dgm:pt>
    <dgm:pt modelId="{E2C4095D-97B4-4618-A23C-8F54C44D825D}" type="pres">
      <dgm:prSet presAssocID="{6E209F70-7BD9-4B13-B370-6FC838444482}" presName="linear" presStyleCnt="0">
        <dgm:presLayoutVars>
          <dgm:animLvl val="lvl"/>
          <dgm:resizeHandles val="exact"/>
        </dgm:presLayoutVars>
      </dgm:prSet>
      <dgm:spPr/>
      <dgm:t>
        <a:bodyPr/>
        <a:lstStyle/>
        <a:p>
          <a:endParaRPr lang="en-US"/>
        </a:p>
      </dgm:t>
    </dgm:pt>
    <dgm:pt modelId="{18DD5B72-C9B6-49E1-A50E-3BCAB820355F}" type="pres">
      <dgm:prSet presAssocID="{6A41205C-F84E-4B63-87B7-2406B89F96C2}" presName="parentText" presStyleLbl="node1" presStyleIdx="0" presStyleCnt="2">
        <dgm:presLayoutVars>
          <dgm:chMax val="0"/>
          <dgm:bulletEnabled val="1"/>
        </dgm:presLayoutVars>
      </dgm:prSet>
      <dgm:spPr/>
      <dgm:t>
        <a:bodyPr/>
        <a:lstStyle/>
        <a:p>
          <a:endParaRPr lang="en-US"/>
        </a:p>
      </dgm:t>
    </dgm:pt>
    <dgm:pt modelId="{7D03E9BC-A90C-4651-AEFB-424046BB6707}" type="pres">
      <dgm:prSet presAssocID="{6A41205C-F84E-4B63-87B7-2406B89F96C2}" presName="childText" presStyleLbl="revTx" presStyleIdx="0" presStyleCnt="2">
        <dgm:presLayoutVars>
          <dgm:bulletEnabled val="1"/>
        </dgm:presLayoutVars>
      </dgm:prSet>
      <dgm:spPr/>
      <dgm:t>
        <a:bodyPr/>
        <a:lstStyle/>
        <a:p>
          <a:endParaRPr lang="en-US"/>
        </a:p>
      </dgm:t>
    </dgm:pt>
    <dgm:pt modelId="{777AA22C-BEC6-4BA7-B9C5-FE1BAFA88ECF}" type="pres">
      <dgm:prSet presAssocID="{21281BF8-3183-4717-8FEA-9DE86E947607}" presName="parentText" presStyleLbl="node1" presStyleIdx="1" presStyleCnt="2">
        <dgm:presLayoutVars>
          <dgm:chMax val="0"/>
          <dgm:bulletEnabled val="1"/>
        </dgm:presLayoutVars>
      </dgm:prSet>
      <dgm:spPr/>
      <dgm:t>
        <a:bodyPr/>
        <a:lstStyle/>
        <a:p>
          <a:endParaRPr lang="en-US"/>
        </a:p>
      </dgm:t>
    </dgm:pt>
    <dgm:pt modelId="{34FFF388-BEC3-44F9-8C01-B61BC7A007C0}" type="pres">
      <dgm:prSet presAssocID="{21281BF8-3183-4717-8FEA-9DE86E947607}" presName="childText" presStyleLbl="revTx" presStyleIdx="1" presStyleCnt="2">
        <dgm:presLayoutVars>
          <dgm:bulletEnabled val="1"/>
        </dgm:presLayoutVars>
      </dgm:prSet>
      <dgm:spPr/>
      <dgm:t>
        <a:bodyPr/>
        <a:lstStyle/>
        <a:p>
          <a:endParaRPr lang="en-US"/>
        </a:p>
      </dgm:t>
    </dgm:pt>
  </dgm:ptLst>
  <dgm:cxnLst>
    <dgm:cxn modelId="{0AEE2677-D8E3-4C88-9CD8-28E5E7DD1DFC}" type="presOf" srcId="{6E209F70-7BD9-4B13-B370-6FC838444482}" destId="{E2C4095D-97B4-4618-A23C-8F54C44D825D}" srcOrd="0" destOrd="0" presId="urn:microsoft.com/office/officeart/2005/8/layout/vList2"/>
    <dgm:cxn modelId="{C861FE48-13FC-440C-8E34-D50B4A28D39B}" srcId="{6A41205C-F84E-4B63-87B7-2406B89F96C2}" destId="{02BF262F-E995-4A6A-B39E-B8386D6AEE19}" srcOrd="0" destOrd="0" parTransId="{545E695C-04D3-48C5-94A0-B05628EF5AA6}" sibTransId="{53D1650E-3A65-4E0A-8959-FF7389F12BD5}"/>
    <dgm:cxn modelId="{DBFD9900-2C98-4558-8C46-34E2C39D737C}" type="presOf" srcId="{6A41205C-F84E-4B63-87B7-2406B89F96C2}" destId="{18DD5B72-C9B6-49E1-A50E-3BCAB820355F}" srcOrd="0" destOrd="0" presId="urn:microsoft.com/office/officeart/2005/8/layout/vList2"/>
    <dgm:cxn modelId="{AD4145C4-63D6-4FBF-AF2C-AE0AA349B50C}" type="presOf" srcId="{6DB20DBA-8D44-426F-AE59-8DC90D7872FC}" destId="{7D03E9BC-A90C-4651-AEFB-424046BB6707}" srcOrd="0" destOrd="3" presId="urn:microsoft.com/office/officeart/2005/8/layout/vList2"/>
    <dgm:cxn modelId="{09CE24D4-02A8-490A-B8B0-6EF7A3936831}" type="presOf" srcId="{E3D9A686-E18A-4F09-B259-196316A79004}" destId="{34FFF388-BEC3-44F9-8C01-B61BC7A007C0}" srcOrd="0" destOrd="0" presId="urn:microsoft.com/office/officeart/2005/8/layout/vList2"/>
    <dgm:cxn modelId="{BAE9CA4A-135A-4FF3-A6F4-C1E3B5E1A848}" srcId="{6E209F70-7BD9-4B13-B370-6FC838444482}" destId="{6A41205C-F84E-4B63-87B7-2406B89F96C2}" srcOrd="0" destOrd="0" parTransId="{EF38EAFF-DB3F-4AF7-9095-0D22A38ED082}" sibTransId="{69EDEF37-F144-45FE-B6A1-3F105CE11E5C}"/>
    <dgm:cxn modelId="{89E038C0-E816-4CA4-80C2-66C94D470E9F}" srcId="{6A41205C-F84E-4B63-87B7-2406B89F96C2}" destId="{CF73569A-5734-46BB-8D06-DA829DF709A6}" srcOrd="2" destOrd="0" parTransId="{ACF61590-032F-4861-9735-B9A6B0893531}" sibTransId="{68414762-0C2A-416A-BF85-3B8DD34269C1}"/>
    <dgm:cxn modelId="{6C598563-3467-43CE-B57C-DF1AE16541CD}" srcId="{6A41205C-F84E-4B63-87B7-2406B89F96C2}" destId="{9B5B2053-BFBB-418B-BA1B-60DDB219AD46}" srcOrd="1" destOrd="0" parTransId="{9946EEFF-5E45-4514-A8D0-459E418808E2}" sibTransId="{36EF5E7B-76C5-43C9-9A5D-E6CC56C3E3BA}"/>
    <dgm:cxn modelId="{7F4864BA-0080-4540-9BAA-183902C07F67}" type="presOf" srcId="{21281BF8-3183-4717-8FEA-9DE86E947607}" destId="{777AA22C-BEC6-4BA7-B9C5-FE1BAFA88ECF}" srcOrd="0" destOrd="0" presId="urn:microsoft.com/office/officeart/2005/8/layout/vList2"/>
    <dgm:cxn modelId="{4DF4C854-6830-4076-89F7-BB24A594FC35}" srcId="{21281BF8-3183-4717-8FEA-9DE86E947607}" destId="{E3D9A686-E18A-4F09-B259-196316A79004}" srcOrd="0" destOrd="0" parTransId="{EFEABBF0-D793-4E99-B5C7-1CB33B52FAF5}" sibTransId="{E38636DE-320F-4AAE-A799-4C5E3A713845}"/>
    <dgm:cxn modelId="{95992FE0-679D-4636-B1FC-7611EC15905D}" srcId="{6E209F70-7BD9-4B13-B370-6FC838444482}" destId="{21281BF8-3183-4717-8FEA-9DE86E947607}" srcOrd="1" destOrd="0" parTransId="{91BE2AF0-6C2B-4BCB-8041-4D9EEA06BB66}" sibTransId="{D927F2F5-EB18-4060-B7FA-24DC2174576B}"/>
    <dgm:cxn modelId="{1DEA3140-7D1D-4E71-A2CE-AEB1D4B1A64D}" srcId="{6A41205C-F84E-4B63-87B7-2406B89F96C2}" destId="{6DB20DBA-8D44-426F-AE59-8DC90D7872FC}" srcOrd="3" destOrd="0" parTransId="{160E149B-01E7-4A00-BE61-52CEF421B14D}" sibTransId="{D521C926-AB0D-493E-8E62-D1E10AF069BF}"/>
    <dgm:cxn modelId="{A476B0A4-ADE0-4056-B418-7626B7C81C46}" type="presOf" srcId="{02BF262F-E995-4A6A-B39E-B8386D6AEE19}" destId="{7D03E9BC-A90C-4651-AEFB-424046BB6707}" srcOrd="0" destOrd="0" presId="urn:microsoft.com/office/officeart/2005/8/layout/vList2"/>
    <dgm:cxn modelId="{DF278BC7-C84B-47C7-BB72-5239336DFFDF}" type="presOf" srcId="{CF73569A-5734-46BB-8D06-DA829DF709A6}" destId="{7D03E9BC-A90C-4651-AEFB-424046BB6707}" srcOrd="0" destOrd="2" presId="urn:microsoft.com/office/officeart/2005/8/layout/vList2"/>
    <dgm:cxn modelId="{B49CCA78-4FAB-4992-82A0-D4A0B3CECAC5}" type="presOf" srcId="{9B5B2053-BFBB-418B-BA1B-60DDB219AD46}" destId="{7D03E9BC-A90C-4651-AEFB-424046BB6707}" srcOrd="0" destOrd="1" presId="urn:microsoft.com/office/officeart/2005/8/layout/vList2"/>
    <dgm:cxn modelId="{75805B64-1A1E-439B-BBAF-45731011CF14}" type="presParOf" srcId="{E2C4095D-97B4-4618-A23C-8F54C44D825D}" destId="{18DD5B72-C9B6-49E1-A50E-3BCAB820355F}" srcOrd="0" destOrd="0" presId="urn:microsoft.com/office/officeart/2005/8/layout/vList2"/>
    <dgm:cxn modelId="{40E25A8D-30F0-488C-A4C3-B035AFC49B82}" type="presParOf" srcId="{E2C4095D-97B4-4618-A23C-8F54C44D825D}" destId="{7D03E9BC-A90C-4651-AEFB-424046BB6707}" srcOrd="1" destOrd="0" presId="urn:microsoft.com/office/officeart/2005/8/layout/vList2"/>
    <dgm:cxn modelId="{F5C67CB0-48A7-4156-BECC-363DFAD48E19}" type="presParOf" srcId="{E2C4095D-97B4-4618-A23C-8F54C44D825D}" destId="{777AA22C-BEC6-4BA7-B9C5-FE1BAFA88ECF}" srcOrd="2" destOrd="0" presId="urn:microsoft.com/office/officeart/2005/8/layout/vList2"/>
    <dgm:cxn modelId="{02E31F2E-8B83-478F-B182-0B8AFE2A3D92}" type="presParOf" srcId="{E2C4095D-97B4-4618-A23C-8F54C44D825D}" destId="{34FFF388-BEC3-44F9-8C01-B61BC7A007C0}" srcOrd="3"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3A31D04F-9849-49AC-833F-A817B6B1B69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DB7C9132-FB56-4ACA-90CD-84CAAC2E61F0}">
      <dgm:prSet phldrT="[Text]"/>
      <dgm:spPr/>
      <dgm:t>
        <a:bodyPr/>
        <a:lstStyle/>
        <a:p>
          <a:r>
            <a:rPr lang="en-US" dirty="0" smtClean="0"/>
            <a:t>Uses of polyester</a:t>
          </a:r>
          <a:endParaRPr lang="en-US" dirty="0"/>
        </a:p>
      </dgm:t>
    </dgm:pt>
    <dgm:pt modelId="{B4EA626A-B057-42CE-AD3D-39ADC02AACBA}" type="parTrans" cxnId="{183269E6-D9BD-43F7-A43A-B4A9AC8408DB}">
      <dgm:prSet/>
      <dgm:spPr/>
      <dgm:t>
        <a:bodyPr/>
        <a:lstStyle/>
        <a:p>
          <a:endParaRPr lang="en-US"/>
        </a:p>
      </dgm:t>
    </dgm:pt>
    <dgm:pt modelId="{B63E652F-57A4-42F4-A937-2BDBB4623708}" type="sibTrans" cxnId="{183269E6-D9BD-43F7-A43A-B4A9AC8408DB}">
      <dgm:prSet/>
      <dgm:spPr/>
      <dgm:t>
        <a:bodyPr/>
        <a:lstStyle/>
        <a:p>
          <a:endParaRPr lang="en-US"/>
        </a:p>
      </dgm:t>
    </dgm:pt>
    <dgm:pt modelId="{C39A79AB-3E20-43C9-9D52-14A45EEF1843}">
      <dgm:prSet/>
      <dgm:spPr/>
      <dgm:t>
        <a:bodyPr/>
        <a:lstStyle/>
        <a:p>
          <a:r>
            <a:rPr lang="en-US" dirty="0" smtClean="0">
              <a:solidFill>
                <a:schemeClr val="tx1"/>
              </a:solidFill>
              <a:latin typeface="Baskerville Old Face" pitchFamily="18" charset="0"/>
            </a:rPr>
            <a:t>Highly suitable for shirting, suiting, </a:t>
          </a:r>
          <a:r>
            <a:rPr lang="en-US" dirty="0" err="1" smtClean="0">
              <a:solidFill>
                <a:schemeClr val="tx1"/>
              </a:solidFill>
              <a:latin typeface="Baskerville Old Face" pitchFamily="18" charset="0"/>
            </a:rPr>
            <a:t>sarees</a:t>
          </a:r>
          <a:r>
            <a:rPr lang="en-US" dirty="0" smtClean="0">
              <a:solidFill>
                <a:schemeClr val="tx1"/>
              </a:solidFill>
              <a:latin typeface="Baskerville Old Face" pitchFamily="18" charset="0"/>
            </a:rPr>
            <a:t> and draperies</a:t>
          </a:r>
          <a:endParaRPr lang="en-US" dirty="0"/>
        </a:p>
      </dgm:t>
    </dgm:pt>
    <dgm:pt modelId="{35D46B14-EB64-43BD-A056-4F9AF28E830C}" type="parTrans" cxnId="{E3271362-F839-49BE-BB51-1D41208965E6}">
      <dgm:prSet/>
      <dgm:spPr/>
      <dgm:t>
        <a:bodyPr/>
        <a:lstStyle/>
        <a:p>
          <a:endParaRPr lang="en-US"/>
        </a:p>
      </dgm:t>
    </dgm:pt>
    <dgm:pt modelId="{F46D7837-A8C0-4DCB-89B7-9595CFD7CF08}" type="sibTrans" cxnId="{E3271362-F839-49BE-BB51-1D41208965E6}">
      <dgm:prSet/>
      <dgm:spPr/>
      <dgm:t>
        <a:bodyPr/>
        <a:lstStyle/>
        <a:p>
          <a:endParaRPr lang="en-US"/>
        </a:p>
      </dgm:t>
    </dgm:pt>
    <dgm:pt modelId="{DEAD9A1C-25E7-49CE-BC11-67455681691D}">
      <dgm:prSet/>
      <dgm:spPr/>
      <dgm:t>
        <a:bodyPr/>
        <a:lstStyle/>
        <a:p>
          <a:r>
            <a:rPr lang="en-US" dirty="0" smtClean="0">
              <a:solidFill>
                <a:schemeClr val="tx1"/>
              </a:solidFill>
              <a:latin typeface="Baskerville Old Face" pitchFamily="18" charset="0"/>
            </a:rPr>
            <a:t>Mixed with </a:t>
          </a:r>
          <a:r>
            <a:rPr lang="en-US" dirty="0" err="1" smtClean="0">
              <a:solidFill>
                <a:schemeClr val="tx1"/>
              </a:solidFill>
              <a:latin typeface="Baskerville Old Face" pitchFamily="18" charset="0"/>
            </a:rPr>
            <a:t>fibre</a:t>
          </a:r>
          <a:r>
            <a:rPr lang="en-US" dirty="0" smtClean="0">
              <a:solidFill>
                <a:schemeClr val="tx1"/>
              </a:solidFill>
              <a:latin typeface="Baskerville Old Face" pitchFamily="18" charset="0"/>
            </a:rPr>
            <a:t> glass for </a:t>
          </a:r>
          <a:r>
            <a:rPr lang="en-US" dirty="0" err="1" smtClean="0">
              <a:solidFill>
                <a:schemeClr val="tx1"/>
              </a:solidFill>
              <a:latin typeface="Baskerville Old Face" pitchFamily="18" charset="0"/>
            </a:rPr>
            <a:t>moulding</a:t>
          </a:r>
          <a:r>
            <a:rPr lang="en-US" dirty="0" smtClean="0">
              <a:solidFill>
                <a:schemeClr val="tx1"/>
              </a:solidFill>
              <a:latin typeface="Baskerville Old Face" pitchFamily="18" charset="0"/>
            </a:rPr>
            <a:t> it into helmets, protective sheets and hulls in boats</a:t>
          </a:r>
          <a:endParaRPr lang="en-US" dirty="0"/>
        </a:p>
      </dgm:t>
    </dgm:pt>
    <dgm:pt modelId="{A7FAE651-B130-4308-AD06-E15222F56BA8}" type="parTrans" cxnId="{950E6015-DE0A-439A-BA16-365B4DF77B8E}">
      <dgm:prSet/>
      <dgm:spPr/>
      <dgm:t>
        <a:bodyPr/>
        <a:lstStyle/>
        <a:p>
          <a:endParaRPr lang="en-US"/>
        </a:p>
      </dgm:t>
    </dgm:pt>
    <dgm:pt modelId="{0B96069C-E59D-4CAF-A32A-1C8069281559}" type="sibTrans" cxnId="{950E6015-DE0A-439A-BA16-365B4DF77B8E}">
      <dgm:prSet/>
      <dgm:spPr/>
      <dgm:t>
        <a:bodyPr/>
        <a:lstStyle/>
        <a:p>
          <a:endParaRPr lang="en-US"/>
        </a:p>
      </dgm:t>
    </dgm:pt>
    <dgm:pt modelId="{12031614-8DC3-4E70-B533-AB8CB8A33B41}">
      <dgm:prSet/>
      <dgm:spPr/>
      <dgm:t>
        <a:bodyPr/>
        <a:lstStyle/>
        <a:p>
          <a:r>
            <a:rPr lang="en-US" dirty="0" smtClean="0">
              <a:solidFill>
                <a:schemeClr val="tx1"/>
              </a:solidFill>
              <a:latin typeface="Baskerville Old Face" pitchFamily="18" charset="0"/>
            </a:rPr>
            <a:t> Making magnetic audio and video </a:t>
          </a:r>
          <a:r>
            <a:rPr lang="en-US" dirty="0" err="1" smtClean="0">
              <a:solidFill>
                <a:schemeClr val="tx1"/>
              </a:solidFill>
              <a:latin typeface="Baskerville Old Face" pitchFamily="18" charset="0"/>
            </a:rPr>
            <a:t>cassattes</a:t>
          </a:r>
          <a:r>
            <a:rPr lang="en-US" dirty="0" smtClean="0">
              <a:solidFill>
                <a:schemeClr val="tx1"/>
              </a:solidFill>
              <a:latin typeface="Baskerville Old Face" pitchFamily="18" charset="0"/>
            </a:rPr>
            <a:t> and floppy disks.</a:t>
          </a:r>
          <a:endParaRPr lang="en-US" dirty="0"/>
        </a:p>
      </dgm:t>
    </dgm:pt>
    <dgm:pt modelId="{E56FF5C1-96FF-4BB4-A3CC-2D4739AD7098}" type="parTrans" cxnId="{E2C1477C-A4F9-4968-96FA-AB0D50BB913C}">
      <dgm:prSet/>
      <dgm:spPr/>
      <dgm:t>
        <a:bodyPr/>
        <a:lstStyle/>
        <a:p>
          <a:endParaRPr lang="en-US"/>
        </a:p>
      </dgm:t>
    </dgm:pt>
    <dgm:pt modelId="{3ACA9B6D-9CED-4037-9D67-EF05991CC41A}" type="sibTrans" cxnId="{E2C1477C-A4F9-4968-96FA-AB0D50BB913C}">
      <dgm:prSet/>
      <dgm:spPr/>
      <dgm:t>
        <a:bodyPr/>
        <a:lstStyle/>
        <a:p>
          <a:endParaRPr lang="en-US"/>
        </a:p>
      </dgm:t>
    </dgm:pt>
    <dgm:pt modelId="{9FFB0F81-F6BE-4293-BD50-50AA3C5E3986}" type="pres">
      <dgm:prSet presAssocID="{3A31D04F-9849-49AC-833F-A817B6B1B69F}" presName="composite" presStyleCnt="0">
        <dgm:presLayoutVars>
          <dgm:chMax val="1"/>
          <dgm:dir/>
          <dgm:resizeHandles val="exact"/>
        </dgm:presLayoutVars>
      </dgm:prSet>
      <dgm:spPr/>
      <dgm:t>
        <a:bodyPr/>
        <a:lstStyle/>
        <a:p>
          <a:endParaRPr lang="en-US"/>
        </a:p>
      </dgm:t>
    </dgm:pt>
    <dgm:pt modelId="{1F624ADE-7A26-42A5-BFBF-AD4B901A3307}" type="pres">
      <dgm:prSet presAssocID="{3A31D04F-9849-49AC-833F-A817B6B1B69F}" presName="radial" presStyleCnt="0">
        <dgm:presLayoutVars>
          <dgm:animLvl val="ctr"/>
        </dgm:presLayoutVars>
      </dgm:prSet>
      <dgm:spPr/>
    </dgm:pt>
    <dgm:pt modelId="{EDDBC496-1F2A-4D8A-A6F3-F43CEB15B91A}" type="pres">
      <dgm:prSet presAssocID="{DB7C9132-FB56-4ACA-90CD-84CAAC2E61F0}" presName="centerShape" presStyleLbl="vennNode1" presStyleIdx="0" presStyleCnt="4" custScaleX="68526" custScaleY="60487" custLinFactNeighborX="-5667" custLinFactNeighborY="-12084"/>
      <dgm:spPr/>
      <dgm:t>
        <a:bodyPr/>
        <a:lstStyle/>
        <a:p>
          <a:endParaRPr lang="en-US"/>
        </a:p>
      </dgm:t>
    </dgm:pt>
    <dgm:pt modelId="{B310D0DD-C2F9-4059-A3C9-1B61B057BBED}" type="pres">
      <dgm:prSet presAssocID="{12031614-8DC3-4E70-B533-AB8CB8A33B41}" presName="node" presStyleLbl="vennNode1" presStyleIdx="1" presStyleCnt="4" custScaleX="140601" custScaleY="130417" custRadScaleRad="106617" custRadScaleInc="-5752">
        <dgm:presLayoutVars>
          <dgm:bulletEnabled val="1"/>
        </dgm:presLayoutVars>
      </dgm:prSet>
      <dgm:spPr/>
      <dgm:t>
        <a:bodyPr/>
        <a:lstStyle/>
        <a:p>
          <a:endParaRPr lang="en-US"/>
        </a:p>
      </dgm:t>
    </dgm:pt>
    <dgm:pt modelId="{735E5604-CA83-4309-BB29-22BC88AC23DE}" type="pres">
      <dgm:prSet presAssocID="{C39A79AB-3E20-43C9-9D52-14A45EEF1843}" presName="node" presStyleLbl="vennNode1" presStyleIdx="2" presStyleCnt="4" custScaleX="136696" custScaleY="129397" custRadScaleRad="69412" custRadScaleInc="-15870">
        <dgm:presLayoutVars>
          <dgm:bulletEnabled val="1"/>
        </dgm:presLayoutVars>
      </dgm:prSet>
      <dgm:spPr/>
      <dgm:t>
        <a:bodyPr/>
        <a:lstStyle/>
        <a:p>
          <a:endParaRPr lang="en-US"/>
        </a:p>
      </dgm:t>
    </dgm:pt>
    <dgm:pt modelId="{4996365D-28EC-4C90-8E64-8319C2AC75BA}" type="pres">
      <dgm:prSet presAssocID="{DEAD9A1C-25E7-49CE-BC11-67455681691D}" presName="node" presStyleLbl="vennNode1" presStyleIdx="3" presStyleCnt="4" custScaleX="129397" custScaleY="129600" custRadScaleRad="89667" custRadScaleInc="16373">
        <dgm:presLayoutVars>
          <dgm:bulletEnabled val="1"/>
        </dgm:presLayoutVars>
      </dgm:prSet>
      <dgm:spPr/>
      <dgm:t>
        <a:bodyPr/>
        <a:lstStyle/>
        <a:p>
          <a:endParaRPr lang="en-US"/>
        </a:p>
      </dgm:t>
    </dgm:pt>
  </dgm:ptLst>
  <dgm:cxnLst>
    <dgm:cxn modelId="{D07E069E-EB7D-40E6-B1AA-4245101E75DD}" type="presOf" srcId="{DB7C9132-FB56-4ACA-90CD-84CAAC2E61F0}" destId="{EDDBC496-1F2A-4D8A-A6F3-F43CEB15B91A}" srcOrd="0" destOrd="0" presId="urn:microsoft.com/office/officeart/2005/8/layout/radial3"/>
    <dgm:cxn modelId="{D3DE2516-6D15-4351-8D28-3284DD288635}" type="presOf" srcId="{3A31D04F-9849-49AC-833F-A817B6B1B69F}" destId="{9FFB0F81-F6BE-4293-BD50-50AA3C5E3986}" srcOrd="0" destOrd="0" presId="urn:microsoft.com/office/officeart/2005/8/layout/radial3"/>
    <dgm:cxn modelId="{183269E6-D9BD-43F7-A43A-B4A9AC8408DB}" srcId="{3A31D04F-9849-49AC-833F-A817B6B1B69F}" destId="{DB7C9132-FB56-4ACA-90CD-84CAAC2E61F0}" srcOrd="0" destOrd="0" parTransId="{B4EA626A-B057-42CE-AD3D-39ADC02AACBA}" sibTransId="{B63E652F-57A4-42F4-A937-2BDBB4623708}"/>
    <dgm:cxn modelId="{E3271362-F839-49BE-BB51-1D41208965E6}" srcId="{DB7C9132-FB56-4ACA-90CD-84CAAC2E61F0}" destId="{C39A79AB-3E20-43C9-9D52-14A45EEF1843}" srcOrd="1" destOrd="0" parTransId="{35D46B14-EB64-43BD-A056-4F9AF28E830C}" sibTransId="{F46D7837-A8C0-4DCB-89B7-9595CFD7CF08}"/>
    <dgm:cxn modelId="{E2C1477C-A4F9-4968-96FA-AB0D50BB913C}" srcId="{DB7C9132-FB56-4ACA-90CD-84CAAC2E61F0}" destId="{12031614-8DC3-4E70-B533-AB8CB8A33B41}" srcOrd="0" destOrd="0" parTransId="{E56FF5C1-96FF-4BB4-A3CC-2D4739AD7098}" sibTransId="{3ACA9B6D-9CED-4037-9D67-EF05991CC41A}"/>
    <dgm:cxn modelId="{830FCCD5-C6CA-4157-B51A-5256FF716BE9}" type="presOf" srcId="{C39A79AB-3E20-43C9-9D52-14A45EEF1843}" destId="{735E5604-CA83-4309-BB29-22BC88AC23DE}" srcOrd="0" destOrd="0" presId="urn:microsoft.com/office/officeart/2005/8/layout/radial3"/>
    <dgm:cxn modelId="{950E6015-DE0A-439A-BA16-365B4DF77B8E}" srcId="{DB7C9132-FB56-4ACA-90CD-84CAAC2E61F0}" destId="{DEAD9A1C-25E7-49CE-BC11-67455681691D}" srcOrd="2" destOrd="0" parTransId="{A7FAE651-B130-4308-AD06-E15222F56BA8}" sibTransId="{0B96069C-E59D-4CAF-A32A-1C8069281559}"/>
    <dgm:cxn modelId="{656589B6-620E-41A6-9493-D1EECCB48FEF}" type="presOf" srcId="{12031614-8DC3-4E70-B533-AB8CB8A33B41}" destId="{B310D0DD-C2F9-4059-A3C9-1B61B057BBED}" srcOrd="0" destOrd="0" presId="urn:microsoft.com/office/officeart/2005/8/layout/radial3"/>
    <dgm:cxn modelId="{C825CF3D-0E55-46E6-B3AF-C758167F91EF}" type="presOf" srcId="{DEAD9A1C-25E7-49CE-BC11-67455681691D}" destId="{4996365D-28EC-4C90-8E64-8319C2AC75BA}" srcOrd="0" destOrd="0" presId="urn:microsoft.com/office/officeart/2005/8/layout/radial3"/>
    <dgm:cxn modelId="{9D34D9C5-E7FE-4F3D-AEF4-16DCDADBBB1E}" type="presParOf" srcId="{9FFB0F81-F6BE-4293-BD50-50AA3C5E3986}" destId="{1F624ADE-7A26-42A5-BFBF-AD4B901A3307}" srcOrd="0" destOrd="0" presId="urn:microsoft.com/office/officeart/2005/8/layout/radial3"/>
    <dgm:cxn modelId="{1D57E3A3-5041-4DC3-B8E5-EEF6B65D948C}" type="presParOf" srcId="{1F624ADE-7A26-42A5-BFBF-AD4B901A3307}" destId="{EDDBC496-1F2A-4D8A-A6F3-F43CEB15B91A}" srcOrd="0" destOrd="0" presId="urn:microsoft.com/office/officeart/2005/8/layout/radial3"/>
    <dgm:cxn modelId="{7A78FD07-3702-480C-B865-181BA8220A0A}" type="presParOf" srcId="{1F624ADE-7A26-42A5-BFBF-AD4B901A3307}" destId="{B310D0DD-C2F9-4059-A3C9-1B61B057BBED}" srcOrd="1" destOrd="0" presId="urn:microsoft.com/office/officeart/2005/8/layout/radial3"/>
    <dgm:cxn modelId="{0E990E9A-0698-4975-B68A-13B51DF9FDD1}" type="presParOf" srcId="{1F624ADE-7A26-42A5-BFBF-AD4B901A3307}" destId="{735E5604-CA83-4309-BB29-22BC88AC23DE}" srcOrd="2" destOrd="0" presId="urn:microsoft.com/office/officeart/2005/8/layout/radial3"/>
    <dgm:cxn modelId="{F5A9B574-0948-4CA6-99A1-ED84D6EB198E}" type="presParOf" srcId="{1F624ADE-7A26-42A5-BFBF-AD4B901A3307}" destId="{4996365D-28EC-4C90-8E64-8319C2AC75BA}" srcOrd="3" destOrd="0" presId="urn:microsoft.com/office/officeart/2005/8/layout/radial3"/>
  </dgm:cxnLst>
  <dgm:bg/>
  <dgm:whole/>
</dgm:dataModel>
</file>

<file path=ppt/diagrams/data11.xml><?xml version="1.0" encoding="utf-8"?>
<dgm:dataModel xmlns:dgm="http://schemas.openxmlformats.org/drawingml/2006/diagram" xmlns:a="http://schemas.openxmlformats.org/drawingml/2006/main">
  <dgm:ptLst>
    <dgm:pt modelId="{2C2F6F11-0533-4926-A9AC-ACA7B9ACF131}"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BD467CAA-1A8C-4B57-8ECF-4C3208AC487B}">
      <dgm:prSet phldrT="[Text]"/>
      <dgm:spPr/>
      <dgm:t>
        <a:bodyPr/>
        <a:lstStyle/>
        <a:p>
          <a:r>
            <a:rPr lang="en-US" dirty="0" smtClean="0"/>
            <a:t>Properties of acrylic</a:t>
          </a:r>
          <a:endParaRPr lang="en-US" dirty="0"/>
        </a:p>
      </dgm:t>
    </dgm:pt>
    <dgm:pt modelId="{614534CE-65C5-4A35-A026-839AF78B6457}" type="parTrans" cxnId="{5D3FD339-28FB-4262-8C7E-8B115A76BDE7}">
      <dgm:prSet/>
      <dgm:spPr/>
      <dgm:t>
        <a:bodyPr/>
        <a:lstStyle/>
        <a:p>
          <a:endParaRPr lang="en-US"/>
        </a:p>
      </dgm:t>
    </dgm:pt>
    <dgm:pt modelId="{DAE85351-7532-4019-BB79-627C2661AAF6}" type="sibTrans" cxnId="{5D3FD339-28FB-4262-8C7E-8B115A76BDE7}">
      <dgm:prSet/>
      <dgm:spPr/>
      <dgm:t>
        <a:bodyPr/>
        <a:lstStyle/>
        <a:p>
          <a:endParaRPr lang="en-US"/>
        </a:p>
      </dgm:t>
    </dgm:pt>
    <dgm:pt modelId="{967220B4-500D-4CCB-9D82-A735D503402D}">
      <dgm:prSet phldrT="[Text]"/>
      <dgm:spPr/>
      <dgm:t>
        <a:bodyPr/>
        <a:lstStyle/>
        <a:p>
          <a:r>
            <a:rPr lang="en-US" dirty="0" smtClean="0">
              <a:solidFill>
                <a:schemeClr val="tx1"/>
              </a:solidFill>
            </a:rPr>
            <a:t>Resistant to moths</a:t>
          </a:r>
          <a:endParaRPr lang="en-US" dirty="0">
            <a:solidFill>
              <a:schemeClr val="tx1"/>
            </a:solidFill>
          </a:endParaRPr>
        </a:p>
      </dgm:t>
    </dgm:pt>
    <dgm:pt modelId="{9692F72D-3B0B-4587-B252-32BB7B157FB9}" type="parTrans" cxnId="{321E75A3-5CBE-4808-B4F0-C57A07DA7CF1}">
      <dgm:prSet/>
      <dgm:spPr/>
      <dgm:t>
        <a:bodyPr/>
        <a:lstStyle/>
        <a:p>
          <a:endParaRPr lang="en-US"/>
        </a:p>
      </dgm:t>
    </dgm:pt>
    <dgm:pt modelId="{A2F17083-3597-4901-8779-CF552DC6315A}" type="sibTrans" cxnId="{321E75A3-5CBE-4808-B4F0-C57A07DA7CF1}">
      <dgm:prSet/>
      <dgm:spPr/>
      <dgm:t>
        <a:bodyPr/>
        <a:lstStyle/>
        <a:p>
          <a:endParaRPr lang="en-US"/>
        </a:p>
      </dgm:t>
    </dgm:pt>
    <dgm:pt modelId="{B5787DFE-C00C-4C21-BA55-2C34F7DC90C4}">
      <dgm:prSet phldrT="[Text]"/>
      <dgm:spPr/>
      <dgm:t>
        <a:bodyPr/>
        <a:lstStyle/>
        <a:p>
          <a:r>
            <a:rPr lang="en-US" dirty="0" smtClean="0">
              <a:solidFill>
                <a:schemeClr val="tx1"/>
              </a:solidFill>
            </a:rPr>
            <a:t>Soft with crimps resembling wool</a:t>
          </a:r>
          <a:endParaRPr lang="en-US" dirty="0">
            <a:solidFill>
              <a:schemeClr val="tx1"/>
            </a:solidFill>
          </a:endParaRPr>
        </a:p>
      </dgm:t>
    </dgm:pt>
    <dgm:pt modelId="{649FD71C-3C43-416B-8114-A9B348182A27}" type="parTrans" cxnId="{32C4B74A-1573-4EEF-8061-F54C90667747}">
      <dgm:prSet/>
      <dgm:spPr/>
      <dgm:t>
        <a:bodyPr/>
        <a:lstStyle/>
        <a:p>
          <a:endParaRPr lang="en-US"/>
        </a:p>
      </dgm:t>
    </dgm:pt>
    <dgm:pt modelId="{6500058A-A455-41EA-9AA8-4727EAAA1F78}" type="sibTrans" cxnId="{32C4B74A-1573-4EEF-8061-F54C90667747}">
      <dgm:prSet/>
      <dgm:spPr/>
      <dgm:t>
        <a:bodyPr/>
        <a:lstStyle/>
        <a:p>
          <a:endParaRPr lang="en-US"/>
        </a:p>
      </dgm:t>
    </dgm:pt>
    <dgm:pt modelId="{B4A87CFA-49D2-4226-8E08-E33E163D3FCB}">
      <dgm:prSet phldrT="[Text]"/>
      <dgm:spPr/>
      <dgm:t>
        <a:bodyPr/>
        <a:lstStyle/>
        <a:p>
          <a:r>
            <a:rPr lang="en-US" dirty="0" smtClean="0">
              <a:solidFill>
                <a:schemeClr val="tx1"/>
              </a:solidFill>
            </a:rPr>
            <a:t>Is durable light and washable</a:t>
          </a:r>
          <a:endParaRPr lang="en-US" dirty="0">
            <a:solidFill>
              <a:schemeClr val="tx1"/>
            </a:solidFill>
          </a:endParaRPr>
        </a:p>
      </dgm:t>
    </dgm:pt>
    <dgm:pt modelId="{D7F861D5-23A2-490A-A442-372391E306E1}" type="parTrans" cxnId="{44FA9CC1-C9A4-4625-8377-36332FBD9EBC}">
      <dgm:prSet/>
      <dgm:spPr/>
      <dgm:t>
        <a:bodyPr/>
        <a:lstStyle/>
        <a:p>
          <a:endParaRPr lang="en-US"/>
        </a:p>
      </dgm:t>
    </dgm:pt>
    <dgm:pt modelId="{F5ACB51A-62C8-42C6-809B-79D0074AE49D}" type="sibTrans" cxnId="{44FA9CC1-C9A4-4625-8377-36332FBD9EBC}">
      <dgm:prSet/>
      <dgm:spPr/>
      <dgm:t>
        <a:bodyPr/>
        <a:lstStyle/>
        <a:p>
          <a:endParaRPr lang="en-US"/>
        </a:p>
      </dgm:t>
    </dgm:pt>
    <dgm:pt modelId="{515C8191-1FEE-44D6-A892-F348329C20B1}">
      <dgm:prSet phldrT="[Text]"/>
      <dgm:spPr/>
      <dgm:t>
        <a:bodyPr/>
        <a:lstStyle/>
        <a:p>
          <a:r>
            <a:rPr lang="en-US" dirty="0" smtClean="0">
              <a:solidFill>
                <a:schemeClr val="tx1"/>
              </a:solidFill>
            </a:rPr>
            <a:t>Strong and stain resistant</a:t>
          </a:r>
          <a:endParaRPr lang="en-US" dirty="0">
            <a:solidFill>
              <a:schemeClr val="tx1"/>
            </a:solidFill>
          </a:endParaRPr>
        </a:p>
      </dgm:t>
    </dgm:pt>
    <dgm:pt modelId="{484F5F11-9057-4C4E-8EAD-D8E5756EC9A8}" type="parTrans" cxnId="{B5CCA82B-EC41-4BA2-8552-0309DFD4FC02}">
      <dgm:prSet/>
      <dgm:spPr/>
      <dgm:t>
        <a:bodyPr/>
        <a:lstStyle/>
        <a:p>
          <a:endParaRPr lang="en-US"/>
        </a:p>
      </dgm:t>
    </dgm:pt>
    <dgm:pt modelId="{D27DF22C-FB61-4BEF-883A-3BF7B5930445}" type="sibTrans" cxnId="{B5CCA82B-EC41-4BA2-8552-0309DFD4FC02}">
      <dgm:prSet/>
      <dgm:spPr/>
      <dgm:t>
        <a:bodyPr/>
        <a:lstStyle/>
        <a:p>
          <a:endParaRPr lang="en-US"/>
        </a:p>
      </dgm:t>
    </dgm:pt>
    <dgm:pt modelId="{AADB1DF4-29BA-4754-A8B8-61D4B974368B}">
      <dgm:prSet phldrT="[Text]"/>
      <dgm:spPr/>
      <dgm:t>
        <a:bodyPr/>
        <a:lstStyle/>
        <a:p>
          <a:r>
            <a:rPr lang="en-US" dirty="0" smtClean="0"/>
            <a:t>Also available in sheets</a:t>
          </a:r>
          <a:endParaRPr lang="en-US" dirty="0"/>
        </a:p>
      </dgm:t>
    </dgm:pt>
    <dgm:pt modelId="{38D94088-9EF5-4BEE-A7CC-E821E17FFCF6}" type="parTrans" cxnId="{DBB0DC32-20E8-425C-B9F3-5135A0ABD965}">
      <dgm:prSet/>
      <dgm:spPr/>
      <dgm:t>
        <a:bodyPr/>
        <a:lstStyle/>
        <a:p>
          <a:endParaRPr lang="en-US"/>
        </a:p>
      </dgm:t>
    </dgm:pt>
    <dgm:pt modelId="{BF03BA4B-05FD-4FA1-BC89-7FB1AFF3F255}" type="sibTrans" cxnId="{DBB0DC32-20E8-425C-B9F3-5135A0ABD965}">
      <dgm:prSet/>
      <dgm:spPr/>
      <dgm:t>
        <a:bodyPr/>
        <a:lstStyle/>
        <a:p>
          <a:endParaRPr lang="en-US"/>
        </a:p>
      </dgm:t>
    </dgm:pt>
    <dgm:pt modelId="{D49C6BFD-77CE-4BD1-8B95-AD291A5F3F87}">
      <dgm:prSet phldrT="[Text]"/>
      <dgm:spPr/>
      <dgm:t>
        <a:bodyPr/>
        <a:lstStyle/>
        <a:p>
          <a:r>
            <a:rPr lang="en-US" dirty="0" smtClean="0"/>
            <a:t>Can be dyed in different colors </a:t>
          </a:r>
          <a:endParaRPr lang="en-US" dirty="0"/>
        </a:p>
      </dgm:t>
    </dgm:pt>
    <dgm:pt modelId="{E5BD7139-2F97-4E41-8C05-A199BCEC3F23}" type="parTrans" cxnId="{5868312F-74BB-4E72-8B35-5AB462588A78}">
      <dgm:prSet/>
      <dgm:spPr/>
      <dgm:t>
        <a:bodyPr/>
        <a:lstStyle/>
        <a:p>
          <a:endParaRPr lang="en-US"/>
        </a:p>
      </dgm:t>
    </dgm:pt>
    <dgm:pt modelId="{545B5794-50B5-4971-B1AC-2C931A860A74}" type="sibTrans" cxnId="{5868312F-74BB-4E72-8B35-5AB462588A78}">
      <dgm:prSet/>
      <dgm:spPr/>
      <dgm:t>
        <a:bodyPr/>
        <a:lstStyle/>
        <a:p>
          <a:endParaRPr lang="en-US"/>
        </a:p>
      </dgm:t>
    </dgm:pt>
    <dgm:pt modelId="{1C950C0F-E1B1-426F-BDC9-BCAA7ADCF943}" type="pres">
      <dgm:prSet presAssocID="{2C2F6F11-0533-4926-A9AC-ACA7B9ACF131}" presName="Name0" presStyleCnt="0">
        <dgm:presLayoutVars>
          <dgm:chMax val="1"/>
          <dgm:dir/>
          <dgm:animLvl val="ctr"/>
          <dgm:resizeHandles val="exact"/>
        </dgm:presLayoutVars>
      </dgm:prSet>
      <dgm:spPr/>
      <dgm:t>
        <a:bodyPr/>
        <a:lstStyle/>
        <a:p>
          <a:endParaRPr lang="en-US"/>
        </a:p>
      </dgm:t>
    </dgm:pt>
    <dgm:pt modelId="{B0750CA9-1561-4F3D-B20D-6A635C518F2C}" type="pres">
      <dgm:prSet presAssocID="{BD467CAA-1A8C-4B57-8ECF-4C3208AC487B}" presName="centerShape" presStyleLbl="node0" presStyleIdx="0" presStyleCnt="1"/>
      <dgm:spPr/>
      <dgm:t>
        <a:bodyPr/>
        <a:lstStyle/>
        <a:p>
          <a:endParaRPr lang="en-US"/>
        </a:p>
      </dgm:t>
    </dgm:pt>
    <dgm:pt modelId="{6D1B7DD3-C87C-4916-89C1-E6B6CBEC37B6}" type="pres">
      <dgm:prSet presAssocID="{9692F72D-3B0B-4587-B252-32BB7B157FB9}" presName="parTrans" presStyleLbl="sibTrans2D1" presStyleIdx="0" presStyleCnt="6"/>
      <dgm:spPr/>
      <dgm:t>
        <a:bodyPr/>
        <a:lstStyle/>
        <a:p>
          <a:endParaRPr lang="en-US"/>
        </a:p>
      </dgm:t>
    </dgm:pt>
    <dgm:pt modelId="{CCA572FD-CF4B-4438-B230-6AA9B03C7163}" type="pres">
      <dgm:prSet presAssocID="{9692F72D-3B0B-4587-B252-32BB7B157FB9}" presName="connectorText" presStyleLbl="sibTrans2D1" presStyleIdx="0" presStyleCnt="6"/>
      <dgm:spPr/>
      <dgm:t>
        <a:bodyPr/>
        <a:lstStyle/>
        <a:p>
          <a:endParaRPr lang="en-US"/>
        </a:p>
      </dgm:t>
    </dgm:pt>
    <dgm:pt modelId="{E4865EE2-1561-41C5-80C8-472C39FA4C79}" type="pres">
      <dgm:prSet presAssocID="{967220B4-500D-4CCB-9D82-A735D503402D}" presName="node" presStyleLbl="node1" presStyleIdx="0" presStyleCnt="6" custRadScaleRad="100122" custRadScaleInc="-630">
        <dgm:presLayoutVars>
          <dgm:bulletEnabled val="1"/>
        </dgm:presLayoutVars>
      </dgm:prSet>
      <dgm:spPr/>
      <dgm:t>
        <a:bodyPr/>
        <a:lstStyle/>
        <a:p>
          <a:endParaRPr lang="en-US"/>
        </a:p>
      </dgm:t>
    </dgm:pt>
    <dgm:pt modelId="{E4C1541E-F5D1-4C79-8ADF-E42C250664BA}" type="pres">
      <dgm:prSet presAssocID="{649FD71C-3C43-416B-8114-A9B348182A27}" presName="parTrans" presStyleLbl="sibTrans2D1" presStyleIdx="1" presStyleCnt="6"/>
      <dgm:spPr/>
      <dgm:t>
        <a:bodyPr/>
        <a:lstStyle/>
        <a:p>
          <a:endParaRPr lang="en-US"/>
        </a:p>
      </dgm:t>
    </dgm:pt>
    <dgm:pt modelId="{82092AD2-6CBB-496F-92BE-B9810928D43D}" type="pres">
      <dgm:prSet presAssocID="{649FD71C-3C43-416B-8114-A9B348182A27}" presName="connectorText" presStyleLbl="sibTrans2D1" presStyleIdx="1" presStyleCnt="6"/>
      <dgm:spPr/>
      <dgm:t>
        <a:bodyPr/>
        <a:lstStyle/>
        <a:p>
          <a:endParaRPr lang="en-US"/>
        </a:p>
      </dgm:t>
    </dgm:pt>
    <dgm:pt modelId="{EAD344D8-1ED3-401F-9826-E33276093ABA}" type="pres">
      <dgm:prSet presAssocID="{B5787DFE-C00C-4C21-BA55-2C34F7DC90C4}" presName="node" presStyleLbl="node1" presStyleIdx="1" presStyleCnt="6">
        <dgm:presLayoutVars>
          <dgm:bulletEnabled val="1"/>
        </dgm:presLayoutVars>
      </dgm:prSet>
      <dgm:spPr/>
      <dgm:t>
        <a:bodyPr/>
        <a:lstStyle/>
        <a:p>
          <a:endParaRPr lang="en-US"/>
        </a:p>
      </dgm:t>
    </dgm:pt>
    <dgm:pt modelId="{72D3127F-2117-4829-BD9A-9BD13F5595A0}" type="pres">
      <dgm:prSet presAssocID="{D7F861D5-23A2-490A-A442-372391E306E1}" presName="parTrans" presStyleLbl="sibTrans2D1" presStyleIdx="2" presStyleCnt="6"/>
      <dgm:spPr/>
      <dgm:t>
        <a:bodyPr/>
        <a:lstStyle/>
        <a:p>
          <a:endParaRPr lang="en-US"/>
        </a:p>
      </dgm:t>
    </dgm:pt>
    <dgm:pt modelId="{8ED5E5E1-B22A-446C-9EF3-7E3E6470B480}" type="pres">
      <dgm:prSet presAssocID="{D7F861D5-23A2-490A-A442-372391E306E1}" presName="connectorText" presStyleLbl="sibTrans2D1" presStyleIdx="2" presStyleCnt="6"/>
      <dgm:spPr/>
      <dgm:t>
        <a:bodyPr/>
        <a:lstStyle/>
        <a:p>
          <a:endParaRPr lang="en-US"/>
        </a:p>
      </dgm:t>
    </dgm:pt>
    <dgm:pt modelId="{290F3611-2EB5-4EA3-9BB9-F413C7CECC0B}" type="pres">
      <dgm:prSet presAssocID="{B4A87CFA-49D2-4226-8E08-E33E163D3FCB}" presName="node" presStyleLbl="node1" presStyleIdx="2" presStyleCnt="6">
        <dgm:presLayoutVars>
          <dgm:bulletEnabled val="1"/>
        </dgm:presLayoutVars>
      </dgm:prSet>
      <dgm:spPr/>
      <dgm:t>
        <a:bodyPr/>
        <a:lstStyle/>
        <a:p>
          <a:endParaRPr lang="en-US"/>
        </a:p>
      </dgm:t>
    </dgm:pt>
    <dgm:pt modelId="{2BB24680-8E53-4988-9EC3-165F51FCE242}" type="pres">
      <dgm:prSet presAssocID="{484F5F11-9057-4C4E-8EAD-D8E5756EC9A8}" presName="parTrans" presStyleLbl="sibTrans2D1" presStyleIdx="3" presStyleCnt="6"/>
      <dgm:spPr/>
      <dgm:t>
        <a:bodyPr/>
        <a:lstStyle/>
        <a:p>
          <a:endParaRPr lang="en-US"/>
        </a:p>
      </dgm:t>
    </dgm:pt>
    <dgm:pt modelId="{9754FA4B-5A08-40B0-BE67-C847ED2E1B17}" type="pres">
      <dgm:prSet presAssocID="{484F5F11-9057-4C4E-8EAD-D8E5756EC9A8}" presName="connectorText" presStyleLbl="sibTrans2D1" presStyleIdx="3" presStyleCnt="6"/>
      <dgm:spPr/>
      <dgm:t>
        <a:bodyPr/>
        <a:lstStyle/>
        <a:p>
          <a:endParaRPr lang="en-US"/>
        </a:p>
      </dgm:t>
    </dgm:pt>
    <dgm:pt modelId="{71652FF6-532F-472A-BECF-DC29AF8A9949}" type="pres">
      <dgm:prSet presAssocID="{515C8191-1FEE-44D6-A892-F348329C20B1}" presName="node" presStyleLbl="node1" presStyleIdx="3" presStyleCnt="6">
        <dgm:presLayoutVars>
          <dgm:bulletEnabled val="1"/>
        </dgm:presLayoutVars>
      </dgm:prSet>
      <dgm:spPr/>
      <dgm:t>
        <a:bodyPr/>
        <a:lstStyle/>
        <a:p>
          <a:endParaRPr lang="en-US"/>
        </a:p>
      </dgm:t>
    </dgm:pt>
    <dgm:pt modelId="{7EC1BCD0-0145-4002-AB54-CBC4636222FE}" type="pres">
      <dgm:prSet presAssocID="{38D94088-9EF5-4BEE-A7CC-E821E17FFCF6}" presName="parTrans" presStyleLbl="sibTrans2D1" presStyleIdx="4" presStyleCnt="6"/>
      <dgm:spPr/>
      <dgm:t>
        <a:bodyPr/>
        <a:lstStyle/>
        <a:p>
          <a:endParaRPr lang="en-US"/>
        </a:p>
      </dgm:t>
    </dgm:pt>
    <dgm:pt modelId="{BFD44D5B-CD8C-4046-9280-418BB91CCA4C}" type="pres">
      <dgm:prSet presAssocID="{38D94088-9EF5-4BEE-A7CC-E821E17FFCF6}" presName="connectorText" presStyleLbl="sibTrans2D1" presStyleIdx="4" presStyleCnt="6"/>
      <dgm:spPr/>
      <dgm:t>
        <a:bodyPr/>
        <a:lstStyle/>
        <a:p>
          <a:endParaRPr lang="en-US"/>
        </a:p>
      </dgm:t>
    </dgm:pt>
    <dgm:pt modelId="{5A1EA7F8-F1C8-4CB7-A8BD-51CD37765C80}" type="pres">
      <dgm:prSet presAssocID="{AADB1DF4-29BA-4754-A8B8-61D4B974368B}" presName="node" presStyleLbl="node1" presStyleIdx="4" presStyleCnt="6">
        <dgm:presLayoutVars>
          <dgm:bulletEnabled val="1"/>
        </dgm:presLayoutVars>
      </dgm:prSet>
      <dgm:spPr/>
      <dgm:t>
        <a:bodyPr/>
        <a:lstStyle/>
        <a:p>
          <a:endParaRPr lang="en-US"/>
        </a:p>
      </dgm:t>
    </dgm:pt>
    <dgm:pt modelId="{394451B0-4F93-4A08-AED5-C631AE9E0CC7}" type="pres">
      <dgm:prSet presAssocID="{E5BD7139-2F97-4E41-8C05-A199BCEC3F23}" presName="parTrans" presStyleLbl="sibTrans2D1" presStyleIdx="5" presStyleCnt="6"/>
      <dgm:spPr/>
      <dgm:t>
        <a:bodyPr/>
        <a:lstStyle/>
        <a:p>
          <a:endParaRPr lang="en-US"/>
        </a:p>
      </dgm:t>
    </dgm:pt>
    <dgm:pt modelId="{4A9448DD-E7FC-4FAF-A5C4-9596D555EE5F}" type="pres">
      <dgm:prSet presAssocID="{E5BD7139-2F97-4E41-8C05-A199BCEC3F23}" presName="connectorText" presStyleLbl="sibTrans2D1" presStyleIdx="5" presStyleCnt="6"/>
      <dgm:spPr/>
      <dgm:t>
        <a:bodyPr/>
        <a:lstStyle/>
        <a:p>
          <a:endParaRPr lang="en-US"/>
        </a:p>
      </dgm:t>
    </dgm:pt>
    <dgm:pt modelId="{B1F23607-489B-4086-95F5-0B689C791D3D}" type="pres">
      <dgm:prSet presAssocID="{D49C6BFD-77CE-4BD1-8B95-AD291A5F3F87}" presName="node" presStyleLbl="node1" presStyleIdx="5" presStyleCnt="6">
        <dgm:presLayoutVars>
          <dgm:bulletEnabled val="1"/>
        </dgm:presLayoutVars>
      </dgm:prSet>
      <dgm:spPr/>
      <dgm:t>
        <a:bodyPr/>
        <a:lstStyle/>
        <a:p>
          <a:endParaRPr lang="en-US"/>
        </a:p>
      </dgm:t>
    </dgm:pt>
  </dgm:ptLst>
  <dgm:cxnLst>
    <dgm:cxn modelId="{151991B7-F26A-424C-920A-DF8013A1A6AE}" type="presOf" srcId="{B4A87CFA-49D2-4226-8E08-E33E163D3FCB}" destId="{290F3611-2EB5-4EA3-9BB9-F413C7CECC0B}" srcOrd="0" destOrd="0" presId="urn:microsoft.com/office/officeart/2005/8/layout/radial5"/>
    <dgm:cxn modelId="{32C4B74A-1573-4EEF-8061-F54C90667747}" srcId="{BD467CAA-1A8C-4B57-8ECF-4C3208AC487B}" destId="{B5787DFE-C00C-4C21-BA55-2C34F7DC90C4}" srcOrd="1" destOrd="0" parTransId="{649FD71C-3C43-416B-8114-A9B348182A27}" sibTransId="{6500058A-A455-41EA-9AA8-4727EAAA1F78}"/>
    <dgm:cxn modelId="{44FA9CC1-C9A4-4625-8377-36332FBD9EBC}" srcId="{BD467CAA-1A8C-4B57-8ECF-4C3208AC487B}" destId="{B4A87CFA-49D2-4226-8E08-E33E163D3FCB}" srcOrd="2" destOrd="0" parTransId="{D7F861D5-23A2-490A-A442-372391E306E1}" sibTransId="{F5ACB51A-62C8-42C6-809B-79D0074AE49D}"/>
    <dgm:cxn modelId="{5868312F-74BB-4E72-8B35-5AB462588A78}" srcId="{BD467CAA-1A8C-4B57-8ECF-4C3208AC487B}" destId="{D49C6BFD-77CE-4BD1-8B95-AD291A5F3F87}" srcOrd="5" destOrd="0" parTransId="{E5BD7139-2F97-4E41-8C05-A199BCEC3F23}" sibTransId="{545B5794-50B5-4971-B1AC-2C931A860A74}"/>
    <dgm:cxn modelId="{3E883371-3B0F-4369-BC48-B3324FB6D3EC}" type="presOf" srcId="{BD467CAA-1A8C-4B57-8ECF-4C3208AC487B}" destId="{B0750CA9-1561-4F3D-B20D-6A635C518F2C}" srcOrd="0" destOrd="0" presId="urn:microsoft.com/office/officeart/2005/8/layout/radial5"/>
    <dgm:cxn modelId="{CE73203A-F7A0-48CA-8169-AF0BDDDD4D94}" type="presOf" srcId="{484F5F11-9057-4C4E-8EAD-D8E5756EC9A8}" destId="{9754FA4B-5A08-40B0-BE67-C847ED2E1B17}" srcOrd="1" destOrd="0" presId="urn:microsoft.com/office/officeart/2005/8/layout/radial5"/>
    <dgm:cxn modelId="{BB41A844-41D7-4081-9ED3-D89F9C97C062}" type="presOf" srcId="{D49C6BFD-77CE-4BD1-8B95-AD291A5F3F87}" destId="{B1F23607-489B-4086-95F5-0B689C791D3D}" srcOrd="0" destOrd="0" presId="urn:microsoft.com/office/officeart/2005/8/layout/radial5"/>
    <dgm:cxn modelId="{321E75A3-5CBE-4808-B4F0-C57A07DA7CF1}" srcId="{BD467CAA-1A8C-4B57-8ECF-4C3208AC487B}" destId="{967220B4-500D-4CCB-9D82-A735D503402D}" srcOrd="0" destOrd="0" parTransId="{9692F72D-3B0B-4587-B252-32BB7B157FB9}" sibTransId="{A2F17083-3597-4901-8779-CF552DC6315A}"/>
    <dgm:cxn modelId="{B5CCA82B-EC41-4BA2-8552-0309DFD4FC02}" srcId="{BD467CAA-1A8C-4B57-8ECF-4C3208AC487B}" destId="{515C8191-1FEE-44D6-A892-F348329C20B1}" srcOrd="3" destOrd="0" parTransId="{484F5F11-9057-4C4E-8EAD-D8E5756EC9A8}" sibTransId="{D27DF22C-FB61-4BEF-883A-3BF7B5930445}"/>
    <dgm:cxn modelId="{03D80901-0974-4028-BF33-D0271E7A13A7}" type="presOf" srcId="{E5BD7139-2F97-4E41-8C05-A199BCEC3F23}" destId="{394451B0-4F93-4A08-AED5-C631AE9E0CC7}" srcOrd="0" destOrd="0" presId="urn:microsoft.com/office/officeart/2005/8/layout/radial5"/>
    <dgm:cxn modelId="{56B7509E-AF67-49A7-85B3-00E323068313}" type="presOf" srcId="{AADB1DF4-29BA-4754-A8B8-61D4B974368B}" destId="{5A1EA7F8-F1C8-4CB7-A8BD-51CD37765C80}" srcOrd="0" destOrd="0" presId="urn:microsoft.com/office/officeart/2005/8/layout/radial5"/>
    <dgm:cxn modelId="{EA29D248-8124-4D13-8654-D5FDAA7B2EAF}" type="presOf" srcId="{2C2F6F11-0533-4926-A9AC-ACA7B9ACF131}" destId="{1C950C0F-E1B1-426F-BDC9-BCAA7ADCF943}" srcOrd="0" destOrd="0" presId="urn:microsoft.com/office/officeart/2005/8/layout/radial5"/>
    <dgm:cxn modelId="{7A0F5D8E-918F-4F74-811D-DB3CE2D9DAED}" type="presOf" srcId="{484F5F11-9057-4C4E-8EAD-D8E5756EC9A8}" destId="{2BB24680-8E53-4988-9EC3-165F51FCE242}" srcOrd="0" destOrd="0" presId="urn:microsoft.com/office/officeart/2005/8/layout/radial5"/>
    <dgm:cxn modelId="{510717CF-F1BD-4A0F-8CCB-E33EBC97C58A}" type="presOf" srcId="{38D94088-9EF5-4BEE-A7CC-E821E17FFCF6}" destId="{BFD44D5B-CD8C-4046-9280-418BB91CCA4C}" srcOrd="1" destOrd="0" presId="urn:microsoft.com/office/officeart/2005/8/layout/radial5"/>
    <dgm:cxn modelId="{1ED8294B-8B48-4AE6-B2A5-AB0BFCDB5325}" type="presOf" srcId="{649FD71C-3C43-416B-8114-A9B348182A27}" destId="{82092AD2-6CBB-496F-92BE-B9810928D43D}" srcOrd="1" destOrd="0" presId="urn:microsoft.com/office/officeart/2005/8/layout/radial5"/>
    <dgm:cxn modelId="{9718207F-5858-465D-9933-85C93D09306A}" type="presOf" srcId="{515C8191-1FEE-44D6-A892-F348329C20B1}" destId="{71652FF6-532F-472A-BECF-DC29AF8A9949}" srcOrd="0" destOrd="0" presId="urn:microsoft.com/office/officeart/2005/8/layout/radial5"/>
    <dgm:cxn modelId="{A0735572-F26E-45E1-99FA-7C686B8C35D0}" type="presOf" srcId="{38D94088-9EF5-4BEE-A7CC-E821E17FFCF6}" destId="{7EC1BCD0-0145-4002-AB54-CBC4636222FE}" srcOrd="0" destOrd="0" presId="urn:microsoft.com/office/officeart/2005/8/layout/radial5"/>
    <dgm:cxn modelId="{76D68DD0-2284-4CD9-B4D0-8134C862FCBD}" type="presOf" srcId="{E5BD7139-2F97-4E41-8C05-A199BCEC3F23}" destId="{4A9448DD-E7FC-4FAF-A5C4-9596D555EE5F}" srcOrd="1" destOrd="0" presId="urn:microsoft.com/office/officeart/2005/8/layout/radial5"/>
    <dgm:cxn modelId="{712FD803-482B-406D-ACA7-A5F6ACA6FCE3}" type="presOf" srcId="{D7F861D5-23A2-490A-A442-372391E306E1}" destId="{8ED5E5E1-B22A-446C-9EF3-7E3E6470B480}" srcOrd="1" destOrd="0" presId="urn:microsoft.com/office/officeart/2005/8/layout/radial5"/>
    <dgm:cxn modelId="{DBB0DC32-20E8-425C-B9F3-5135A0ABD965}" srcId="{BD467CAA-1A8C-4B57-8ECF-4C3208AC487B}" destId="{AADB1DF4-29BA-4754-A8B8-61D4B974368B}" srcOrd="4" destOrd="0" parTransId="{38D94088-9EF5-4BEE-A7CC-E821E17FFCF6}" sibTransId="{BF03BA4B-05FD-4FA1-BC89-7FB1AFF3F255}"/>
    <dgm:cxn modelId="{64A86F4A-B25D-44B7-B289-F12EC9C12A4C}" type="presOf" srcId="{D7F861D5-23A2-490A-A442-372391E306E1}" destId="{72D3127F-2117-4829-BD9A-9BD13F5595A0}" srcOrd="0" destOrd="0" presId="urn:microsoft.com/office/officeart/2005/8/layout/radial5"/>
    <dgm:cxn modelId="{BC54BC40-5E5E-41D2-8D69-D33C5DA9AC9F}" type="presOf" srcId="{649FD71C-3C43-416B-8114-A9B348182A27}" destId="{E4C1541E-F5D1-4C79-8ADF-E42C250664BA}" srcOrd="0" destOrd="0" presId="urn:microsoft.com/office/officeart/2005/8/layout/radial5"/>
    <dgm:cxn modelId="{E13E9F50-8FB4-48A6-B60B-A0093486ACEE}" type="presOf" srcId="{B5787DFE-C00C-4C21-BA55-2C34F7DC90C4}" destId="{EAD344D8-1ED3-401F-9826-E33276093ABA}" srcOrd="0" destOrd="0" presId="urn:microsoft.com/office/officeart/2005/8/layout/radial5"/>
    <dgm:cxn modelId="{6696D582-7209-49CA-9A70-85D77D2A8B51}" type="presOf" srcId="{9692F72D-3B0B-4587-B252-32BB7B157FB9}" destId="{CCA572FD-CF4B-4438-B230-6AA9B03C7163}" srcOrd="1" destOrd="0" presId="urn:microsoft.com/office/officeart/2005/8/layout/radial5"/>
    <dgm:cxn modelId="{5D3FD339-28FB-4262-8C7E-8B115A76BDE7}" srcId="{2C2F6F11-0533-4926-A9AC-ACA7B9ACF131}" destId="{BD467CAA-1A8C-4B57-8ECF-4C3208AC487B}" srcOrd="0" destOrd="0" parTransId="{614534CE-65C5-4A35-A026-839AF78B6457}" sibTransId="{DAE85351-7532-4019-BB79-627C2661AAF6}"/>
    <dgm:cxn modelId="{6597AA47-FA17-4592-A752-B0ADA3A25ED1}" type="presOf" srcId="{967220B4-500D-4CCB-9D82-A735D503402D}" destId="{E4865EE2-1561-41C5-80C8-472C39FA4C79}" srcOrd="0" destOrd="0" presId="urn:microsoft.com/office/officeart/2005/8/layout/radial5"/>
    <dgm:cxn modelId="{F31E187E-5D74-48D4-BBF3-53C320D1D54C}" type="presOf" srcId="{9692F72D-3B0B-4587-B252-32BB7B157FB9}" destId="{6D1B7DD3-C87C-4916-89C1-E6B6CBEC37B6}" srcOrd="0" destOrd="0" presId="urn:microsoft.com/office/officeart/2005/8/layout/radial5"/>
    <dgm:cxn modelId="{9F2E0E0D-7920-4789-A2EF-51E011956645}" type="presParOf" srcId="{1C950C0F-E1B1-426F-BDC9-BCAA7ADCF943}" destId="{B0750CA9-1561-4F3D-B20D-6A635C518F2C}" srcOrd="0" destOrd="0" presId="urn:microsoft.com/office/officeart/2005/8/layout/radial5"/>
    <dgm:cxn modelId="{D51B1A9C-563E-4996-8BC8-B9F3EECC8313}" type="presParOf" srcId="{1C950C0F-E1B1-426F-BDC9-BCAA7ADCF943}" destId="{6D1B7DD3-C87C-4916-89C1-E6B6CBEC37B6}" srcOrd="1" destOrd="0" presId="urn:microsoft.com/office/officeart/2005/8/layout/radial5"/>
    <dgm:cxn modelId="{906EAF35-77A9-41E3-B124-A42974E2B14E}" type="presParOf" srcId="{6D1B7DD3-C87C-4916-89C1-E6B6CBEC37B6}" destId="{CCA572FD-CF4B-4438-B230-6AA9B03C7163}" srcOrd="0" destOrd="0" presId="urn:microsoft.com/office/officeart/2005/8/layout/radial5"/>
    <dgm:cxn modelId="{63E110FE-A66A-4610-868B-968AD06EC801}" type="presParOf" srcId="{1C950C0F-E1B1-426F-BDC9-BCAA7ADCF943}" destId="{E4865EE2-1561-41C5-80C8-472C39FA4C79}" srcOrd="2" destOrd="0" presId="urn:microsoft.com/office/officeart/2005/8/layout/radial5"/>
    <dgm:cxn modelId="{3EF01440-E24F-474B-9BB7-8324F0906488}" type="presParOf" srcId="{1C950C0F-E1B1-426F-BDC9-BCAA7ADCF943}" destId="{E4C1541E-F5D1-4C79-8ADF-E42C250664BA}" srcOrd="3" destOrd="0" presId="urn:microsoft.com/office/officeart/2005/8/layout/radial5"/>
    <dgm:cxn modelId="{444383EE-3309-426B-A172-37CDD1F1EAEC}" type="presParOf" srcId="{E4C1541E-F5D1-4C79-8ADF-E42C250664BA}" destId="{82092AD2-6CBB-496F-92BE-B9810928D43D}" srcOrd="0" destOrd="0" presId="urn:microsoft.com/office/officeart/2005/8/layout/radial5"/>
    <dgm:cxn modelId="{DBBBDCEE-4132-47B8-8DDE-344F63198BA1}" type="presParOf" srcId="{1C950C0F-E1B1-426F-BDC9-BCAA7ADCF943}" destId="{EAD344D8-1ED3-401F-9826-E33276093ABA}" srcOrd="4" destOrd="0" presId="urn:microsoft.com/office/officeart/2005/8/layout/radial5"/>
    <dgm:cxn modelId="{743BEA24-41A4-409A-940D-3B8610A00946}" type="presParOf" srcId="{1C950C0F-E1B1-426F-BDC9-BCAA7ADCF943}" destId="{72D3127F-2117-4829-BD9A-9BD13F5595A0}" srcOrd="5" destOrd="0" presId="urn:microsoft.com/office/officeart/2005/8/layout/radial5"/>
    <dgm:cxn modelId="{77B523E9-DC54-464F-8D95-9FC65325C425}" type="presParOf" srcId="{72D3127F-2117-4829-BD9A-9BD13F5595A0}" destId="{8ED5E5E1-B22A-446C-9EF3-7E3E6470B480}" srcOrd="0" destOrd="0" presId="urn:microsoft.com/office/officeart/2005/8/layout/radial5"/>
    <dgm:cxn modelId="{33996DD4-BE2A-493F-A959-FFA5BEBFEA06}" type="presParOf" srcId="{1C950C0F-E1B1-426F-BDC9-BCAA7ADCF943}" destId="{290F3611-2EB5-4EA3-9BB9-F413C7CECC0B}" srcOrd="6" destOrd="0" presId="urn:microsoft.com/office/officeart/2005/8/layout/radial5"/>
    <dgm:cxn modelId="{318020FA-FEFB-45E1-9D48-4E9D9170C848}" type="presParOf" srcId="{1C950C0F-E1B1-426F-BDC9-BCAA7ADCF943}" destId="{2BB24680-8E53-4988-9EC3-165F51FCE242}" srcOrd="7" destOrd="0" presId="urn:microsoft.com/office/officeart/2005/8/layout/radial5"/>
    <dgm:cxn modelId="{40A8F502-A145-4576-9845-9AB31CCB4166}" type="presParOf" srcId="{2BB24680-8E53-4988-9EC3-165F51FCE242}" destId="{9754FA4B-5A08-40B0-BE67-C847ED2E1B17}" srcOrd="0" destOrd="0" presId="urn:microsoft.com/office/officeart/2005/8/layout/radial5"/>
    <dgm:cxn modelId="{B91200F5-8A09-4C64-BA64-33888FFF13FF}" type="presParOf" srcId="{1C950C0F-E1B1-426F-BDC9-BCAA7ADCF943}" destId="{71652FF6-532F-472A-BECF-DC29AF8A9949}" srcOrd="8" destOrd="0" presId="urn:microsoft.com/office/officeart/2005/8/layout/radial5"/>
    <dgm:cxn modelId="{25869FCD-E311-43E9-91D7-379291F762F5}" type="presParOf" srcId="{1C950C0F-E1B1-426F-BDC9-BCAA7ADCF943}" destId="{7EC1BCD0-0145-4002-AB54-CBC4636222FE}" srcOrd="9" destOrd="0" presId="urn:microsoft.com/office/officeart/2005/8/layout/radial5"/>
    <dgm:cxn modelId="{4273F59F-28C8-4555-BF81-7368A648CF27}" type="presParOf" srcId="{7EC1BCD0-0145-4002-AB54-CBC4636222FE}" destId="{BFD44D5B-CD8C-4046-9280-418BB91CCA4C}" srcOrd="0" destOrd="0" presId="urn:microsoft.com/office/officeart/2005/8/layout/radial5"/>
    <dgm:cxn modelId="{3C9A9933-C594-40D6-95C8-2C190B5C0C85}" type="presParOf" srcId="{1C950C0F-E1B1-426F-BDC9-BCAA7ADCF943}" destId="{5A1EA7F8-F1C8-4CB7-A8BD-51CD37765C80}" srcOrd="10" destOrd="0" presId="urn:microsoft.com/office/officeart/2005/8/layout/radial5"/>
    <dgm:cxn modelId="{558BADF5-5349-4B6A-8DDE-B2846694622C}" type="presParOf" srcId="{1C950C0F-E1B1-426F-BDC9-BCAA7ADCF943}" destId="{394451B0-4F93-4A08-AED5-C631AE9E0CC7}" srcOrd="11" destOrd="0" presId="urn:microsoft.com/office/officeart/2005/8/layout/radial5"/>
    <dgm:cxn modelId="{C774BFBD-92E5-451C-BEE4-44E0AB05F0D6}" type="presParOf" srcId="{394451B0-4F93-4A08-AED5-C631AE9E0CC7}" destId="{4A9448DD-E7FC-4FAF-A5C4-9596D555EE5F}" srcOrd="0" destOrd="0" presId="urn:microsoft.com/office/officeart/2005/8/layout/radial5"/>
    <dgm:cxn modelId="{AA0DCF53-BC04-4A1B-BD32-C7AD2977909E}" type="presParOf" srcId="{1C950C0F-E1B1-426F-BDC9-BCAA7ADCF943}" destId="{B1F23607-489B-4086-95F5-0B689C791D3D}" srcOrd="12" destOrd="0" presId="urn:microsoft.com/office/officeart/2005/8/layout/radial5"/>
  </dgm:cxnLst>
  <dgm:bg/>
  <dgm:whole/>
</dgm:dataModel>
</file>

<file path=ppt/diagrams/data12.xml><?xml version="1.0" encoding="utf-8"?>
<dgm:dataModel xmlns:dgm="http://schemas.openxmlformats.org/drawingml/2006/diagram" xmlns:a="http://schemas.openxmlformats.org/drawingml/2006/main">
  <dgm:ptLst>
    <dgm:pt modelId="{8E076B09-0D5C-40A9-8E3E-1C27C9CFF244}"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DF5397F3-2636-4563-9964-8C2520538988}">
      <dgm:prSet phldrT="[Text]"/>
      <dgm:spPr/>
      <dgm:t>
        <a:bodyPr/>
        <a:lstStyle/>
        <a:p>
          <a:r>
            <a:rPr lang="en-US" dirty="0" smtClean="0"/>
            <a:t>Uses of acrylic </a:t>
          </a:r>
          <a:endParaRPr lang="en-US" dirty="0"/>
        </a:p>
      </dgm:t>
    </dgm:pt>
    <dgm:pt modelId="{1273189E-44EE-4BB5-A817-9D7AD8229B7F}" type="parTrans" cxnId="{F7D325BC-4439-4970-AE79-02FECE6A689E}">
      <dgm:prSet/>
      <dgm:spPr/>
      <dgm:t>
        <a:bodyPr/>
        <a:lstStyle/>
        <a:p>
          <a:endParaRPr lang="en-US"/>
        </a:p>
      </dgm:t>
    </dgm:pt>
    <dgm:pt modelId="{045EB9D7-79CE-4E7B-B464-9B2833D2624A}" type="sibTrans" cxnId="{F7D325BC-4439-4970-AE79-02FECE6A689E}">
      <dgm:prSet/>
      <dgm:spPr/>
      <dgm:t>
        <a:bodyPr/>
        <a:lstStyle/>
        <a:p>
          <a:endParaRPr lang="en-US"/>
        </a:p>
      </dgm:t>
    </dgm:pt>
    <dgm:pt modelId="{7123CD7B-F92B-43A3-A9DC-B883CCF6FED5}">
      <dgm:prSet phldrT="[Text]"/>
      <dgm:spPr/>
      <dgm:t>
        <a:bodyPr/>
        <a:lstStyle/>
        <a:p>
          <a:r>
            <a:rPr lang="en-US" dirty="0" smtClean="0"/>
            <a:t>A transparent type of acrylic is used to cover automobile lights, lenses surgical tools etc</a:t>
          </a:r>
          <a:endParaRPr lang="en-US" dirty="0"/>
        </a:p>
      </dgm:t>
    </dgm:pt>
    <dgm:pt modelId="{E33DC8AB-EA3D-4549-BCBC-1AF37E561068}" type="parTrans" cxnId="{970CDFF9-6F42-4761-BEBE-3E5261A12F31}">
      <dgm:prSet/>
      <dgm:spPr/>
      <dgm:t>
        <a:bodyPr/>
        <a:lstStyle/>
        <a:p>
          <a:endParaRPr lang="en-US"/>
        </a:p>
      </dgm:t>
    </dgm:pt>
    <dgm:pt modelId="{3DEA712A-F204-4143-80A9-8A778372924D}" type="sibTrans" cxnId="{970CDFF9-6F42-4761-BEBE-3E5261A12F31}">
      <dgm:prSet/>
      <dgm:spPr/>
      <dgm:t>
        <a:bodyPr/>
        <a:lstStyle/>
        <a:p>
          <a:endParaRPr lang="en-US"/>
        </a:p>
      </dgm:t>
    </dgm:pt>
    <dgm:pt modelId="{F4CF8BC4-3F14-4E7E-84DD-CFEDB0CF0E34}">
      <dgm:prSet phldrT="[Text]"/>
      <dgm:spPr/>
      <dgm:t>
        <a:bodyPr/>
        <a:lstStyle/>
        <a:p>
          <a:r>
            <a:rPr lang="en-US" dirty="0" smtClean="0"/>
            <a:t>Used for making artificial fur, blankets, carpets etc.</a:t>
          </a:r>
          <a:endParaRPr lang="en-US" dirty="0"/>
        </a:p>
      </dgm:t>
    </dgm:pt>
    <dgm:pt modelId="{7AA0F889-BCD9-4673-A873-DC8E05472782}" type="parTrans" cxnId="{D50FDF64-E48B-42AA-8A93-9518C06FBCA3}">
      <dgm:prSet/>
      <dgm:spPr/>
      <dgm:t>
        <a:bodyPr/>
        <a:lstStyle/>
        <a:p>
          <a:endParaRPr lang="en-US"/>
        </a:p>
      </dgm:t>
    </dgm:pt>
    <dgm:pt modelId="{193C667A-5B20-44A0-B59A-B61CB6E560E2}" type="sibTrans" cxnId="{D50FDF64-E48B-42AA-8A93-9518C06FBCA3}">
      <dgm:prSet/>
      <dgm:spPr/>
      <dgm:t>
        <a:bodyPr/>
        <a:lstStyle/>
        <a:p>
          <a:endParaRPr lang="en-US"/>
        </a:p>
      </dgm:t>
    </dgm:pt>
    <dgm:pt modelId="{37F8CC89-42D2-43BA-88F2-2B52912FA2C1}">
      <dgm:prSet phldrT="[Text]"/>
      <dgm:spPr/>
      <dgm:t>
        <a:bodyPr/>
        <a:lstStyle/>
        <a:p>
          <a:r>
            <a:rPr lang="en-US" dirty="0" smtClean="0"/>
            <a:t>Acrylic knitting wool is good for baby wears because they are soft, warm and washable. </a:t>
          </a:r>
          <a:endParaRPr lang="en-US" dirty="0"/>
        </a:p>
      </dgm:t>
    </dgm:pt>
    <dgm:pt modelId="{5A317A0E-EF71-4438-927B-83ACDD36289B}" type="parTrans" cxnId="{8638D181-8AA4-4D41-B3A7-BA9584A9B148}">
      <dgm:prSet/>
      <dgm:spPr/>
      <dgm:t>
        <a:bodyPr/>
        <a:lstStyle/>
        <a:p>
          <a:endParaRPr lang="en-US"/>
        </a:p>
      </dgm:t>
    </dgm:pt>
    <dgm:pt modelId="{C0870300-DB6E-49E9-BDD0-2A8FECFC3624}" type="sibTrans" cxnId="{8638D181-8AA4-4D41-B3A7-BA9584A9B148}">
      <dgm:prSet/>
      <dgm:spPr/>
      <dgm:t>
        <a:bodyPr/>
        <a:lstStyle/>
        <a:p>
          <a:endParaRPr lang="en-US"/>
        </a:p>
      </dgm:t>
    </dgm:pt>
    <dgm:pt modelId="{A3780FFD-1D86-43F0-BD90-46E415D27EC0}" type="pres">
      <dgm:prSet presAssocID="{8E076B09-0D5C-40A9-8E3E-1C27C9CFF244}" presName="composite" presStyleCnt="0">
        <dgm:presLayoutVars>
          <dgm:chMax val="1"/>
          <dgm:dir/>
          <dgm:resizeHandles val="exact"/>
        </dgm:presLayoutVars>
      </dgm:prSet>
      <dgm:spPr/>
      <dgm:t>
        <a:bodyPr/>
        <a:lstStyle/>
        <a:p>
          <a:endParaRPr lang="en-US"/>
        </a:p>
      </dgm:t>
    </dgm:pt>
    <dgm:pt modelId="{6A945E9E-C60C-4A0E-8539-FA29E6B97C04}" type="pres">
      <dgm:prSet presAssocID="{8E076B09-0D5C-40A9-8E3E-1C27C9CFF244}" presName="radial" presStyleCnt="0">
        <dgm:presLayoutVars>
          <dgm:animLvl val="ctr"/>
        </dgm:presLayoutVars>
      </dgm:prSet>
      <dgm:spPr/>
    </dgm:pt>
    <dgm:pt modelId="{F7F0CD21-5DE6-4750-BAED-7F88A1B08822}" type="pres">
      <dgm:prSet presAssocID="{DF5397F3-2636-4563-9964-8C2520538988}" presName="centerShape" presStyleLbl="vennNode1" presStyleIdx="0" presStyleCnt="4"/>
      <dgm:spPr/>
      <dgm:t>
        <a:bodyPr/>
        <a:lstStyle/>
        <a:p>
          <a:endParaRPr lang="en-US"/>
        </a:p>
      </dgm:t>
    </dgm:pt>
    <dgm:pt modelId="{B165B412-64CD-4CEF-ACF6-396AC8779412}" type="pres">
      <dgm:prSet presAssocID="{37F8CC89-42D2-43BA-88F2-2B52912FA2C1}" presName="node" presStyleLbl="vennNode1" presStyleIdx="1" presStyleCnt="4" custScaleX="153161" custScaleY="134095">
        <dgm:presLayoutVars>
          <dgm:bulletEnabled val="1"/>
        </dgm:presLayoutVars>
      </dgm:prSet>
      <dgm:spPr/>
      <dgm:t>
        <a:bodyPr/>
        <a:lstStyle/>
        <a:p>
          <a:endParaRPr lang="en-US"/>
        </a:p>
      </dgm:t>
    </dgm:pt>
    <dgm:pt modelId="{80FAD94C-D2D4-4BA8-A298-2E1CADE2BE68}" type="pres">
      <dgm:prSet presAssocID="{F4CF8BC4-3F14-4E7E-84DD-CFEDB0CF0E34}" presName="node" presStyleLbl="vennNode1" presStyleIdx="2" presStyleCnt="4" custScaleX="138546" custScaleY="129500">
        <dgm:presLayoutVars>
          <dgm:bulletEnabled val="1"/>
        </dgm:presLayoutVars>
      </dgm:prSet>
      <dgm:spPr/>
      <dgm:t>
        <a:bodyPr/>
        <a:lstStyle/>
        <a:p>
          <a:endParaRPr lang="en-US"/>
        </a:p>
      </dgm:t>
    </dgm:pt>
    <dgm:pt modelId="{736D5A24-89FE-4465-B471-9634C66675A5}" type="pres">
      <dgm:prSet presAssocID="{7123CD7B-F92B-43A3-A9DC-B883CCF6FED5}" presName="node" presStyleLbl="vennNode1" presStyleIdx="3" presStyleCnt="4" custScaleX="136113" custScaleY="137015">
        <dgm:presLayoutVars>
          <dgm:bulletEnabled val="1"/>
        </dgm:presLayoutVars>
      </dgm:prSet>
      <dgm:spPr/>
      <dgm:t>
        <a:bodyPr/>
        <a:lstStyle/>
        <a:p>
          <a:endParaRPr lang="en-US"/>
        </a:p>
      </dgm:t>
    </dgm:pt>
  </dgm:ptLst>
  <dgm:cxnLst>
    <dgm:cxn modelId="{C9098AAD-1FCE-42EF-83DA-9580D1A560E0}" type="presOf" srcId="{37F8CC89-42D2-43BA-88F2-2B52912FA2C1}" destId="{B165B412-64CD-4CEF-ACF6-396AC8779412}" srcOrd="0" destOrd="0" presId="urn:microsoft.com/office/officeart/2005/8/layout/radial3"/>
    <dgm:cxn modelId="{8638D181-8AA4-4D41-B3A7-BA9584A9B148}" srcId="{DF5397F3-2636-4563-9964-8C2520538988}" destId="{37F8CC89-42D2-43BA-88F2-2B52912FA2C1}" srcOrd="0" destOrd="0" parTransId="{5A317A0E-EF71-4438-927B-83ACDD36289B}" sibTransId="{C0870300-DB6E-49E9-BDD0-2A8FECFC3624}"/>
    <dgm:cxn modelId="{D50FDF64-E48B-42AA-8A93-9518C06FBCA3}" srcId="{DF5397F3-2636-4563-9964-8C2520538988}" destId="{F4CF8BC4-3F14-4E7E-84DD-CFEDB0CF0E34}" srcOrd="1" destOrd="0" parTransId="{7AA0F889-BCD9-4673-A873-DC8E05472782}" sibTransId="{193C667A-5B20-44A0-B59A-B61CB6E560E2}"/>
    <dgm:cxn modelId="{A3151DB9-42F3-4A17-9032-E3407BC1593B}" type="presOf" srcId="{F4CF8BC4-3F14-4E7E-84DD-CFEDB0CF0E34}" destId="{80FAD94C-D2D4-4BA8-A298-2E1CADE2BE68}" srcOrd="0" destOrd="0" presId="urn:microsoft.com/office/officeart/2005/8/layout/radial3"/>
    <dgm:cxn modelId="{AFF3E79E-29EA-49F5-99A8-AE65EB443419}" type="presOf" srcId="{7123CD7B-F92B-43A3-A9DC-B883CCF6FED5}" destId="{736D5A24-89FE-4465-B471-9634C66675A5}" srcOrd="0" destOrd="0" presId="urn:microsoft.com/office/officeart/2005/8/layout/radial3"/>
    <dgm:cxn modelId="{F7D325BC-4439-4970-AE79-02FECE6A689E}" srcId="{8E076B09-0D5C-40A9-8E3E-1C27C9CFF244}" destId="{DF5397F3-2636-4563-9964-8C2520538988}" srcOrd="0" destOrd="0" parTransId="{1273189E-44EE-4BB5-A817-9D7AD8229B7F}" sibTransId="{045EB9D7-79CE-4E7B-B464-9B2833D2624A}"/>
    <dgm:cxn modelId="{2361BE6F-15E6-4D24-B4A4-9505F95D349B}" type="presOf" srcId="{8E076B09-0D5C-40A9-8E3E-1C27C9CFF244}" destId="{A3780FFD-1D86-43F0-BD90-46E415D27EC0}" srcOrd="0" destOrd="0" presId="urn:microsoft.com/office/officeart/2005/8/layout/radial3"/>
    <dgm:cxn modelId="{ACBD18F6-7900-44C0-B3B1-1DBECB79665D}" type="presOf" srcId="{DF5397F3-2636-4563-9964-8C2520538988}" destId="{F7F0CD21-5DE6-4750-BAED-7F88A1B08822}" srcOrd="0" destOrd="0" presId="urn:microsoft.com/office/officeart/2005/8/layout/radial3"/>
    <dgm:cxn modelId="{970CDFF9-6F42-4761-BEBE-3E5261A12F31}" srcId="{DF5397F3-2636-4563-9964-8C2520538988}" destId="{7123CD7B-F92B-43A3-A9DC-B883CCF6FED5}" srcOrd="2" destOrd="0" parTransId="{E33DC8AB-EA3D-4549-BCBC-1AF37E561068}" sibTransId="{3DEA712A-F204-4143-80A9-8A778372924D}"/>
    <dgm:cxn modelId="{A75E05FD-6162-4233-9BA7-59BFFFE78145}" type="presParOf" srcId="{A3780FFD-1D86-43F0-BD90-46E415D27EC0}" destId="{6A945E9E-C60C-4A0E-8539-FA29E6B97C04}" srcOrd="0" destOrd="0" presId="urn:microsoft.com/office/officeart/2005/8/layout/radial3"/>
    <dgm:cxn modelId="{22778ED1-D641-46CF-9F2A-7BFF373613DF}" type="presParOf" srcId="{6A945E9E-C60C-4A0E-8539-FA29E6B97C04}" destId="{F7F0CD21-5DE6-4750-BAED-7F88A1B08822}" srcOrd="0" destOrd="0" presId="urn:microsoft.com/office/officeart/2005/8/layout/radial3"/>
    <dgm:cxn modelId="{25FDC0CF-D6E1-4CD1-BE3F-AB50C7927523}" type="presParOf" srcId="{6A945E9E-C60C-4A0E-8539-FA29E6B97C04}" destId="{B165B412-64CD-4CEF-ACF6-396AC8779412}" srcOrd="1" destOrd="0" presId="urn:microsoft.com/office/officeart/2005/8/layout/radial3"/>
    <dgm:cxn modelId="{5821659D-2F78-4EDA-BF9E-C55D8A5C6574}" type="presParOf" srcId="{6A945E9E-C60C-4A0E-8539-FA29E6B97C04}" destId="{80FAD94C-D2D4-4BA8-A298-2E1CADE2BE68}" srcOrd="2" destOrd="0" presId="urn:microsoft.com/office/officeart/2005/8/layout/radial3"/>
    <dgm:cxn modelId="{07FA1C12-087F-4193-8D58-BCA1673B9A8A}" type="presParOf" srcId="{6A945E9E-C60C-4A0E-8539-FA29E6B97C04}" destId="{736D5A24-89FE-4465-B471-9634C66675A5}" srcOrd="3" destOrd="0" presId="urn:microsoft.com/office/officeart/2005/8/layout/radial3"/>
  </dgm:cxnLst>
  <dgm:bg/>
  <dgm:whole/>
</dgm:dataModel>
</file>

<file path=ppt/diagrams/data13.xml><?xml version="1.0" encoding="utf-8"?>
<dgm:dataModel xmlns:dgm="http://schemas.openxmlformats.org/drawingml/2006/diagram" xmlns:a="http://schemas.openxmlformats.org/drawingml/2006/main">
  <dgm:ptLst>
    <dgm:pt modelId="{5411E18B-ADC4-44A9-BE44-AE39D63602EC}"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en-US"/>
        </a:p>
      </dgm:t>
    </dgm:pt>
    <dgm:pt modelId="{5700B76A-B6A0-4D19-BFB8-D4DD8CAE0269}">
      <dgm:prSet phldrT="[Text]"/>
      <dgm:spPr/>
      <dgm:t>
        <a:bodyPr/>
        <a:lstStyle/>
        <a:p>
          <a:r>
            <a:rPr lang="en-US" dirty="0" smtClean="0"/>
            <a:t>Types of plastics</a:t>
          </a:r>
          <a:endParaRPr lang="en-US" dirty="0"/>
        </a:p>
      </dgm:t>
    </dgm:pt>
    <dgm:pt modelId="{AC85D9A9-0DA7-4197-AA1D-B256ABA32173}" type="parTrans" cxnId="{3D8C405A-544A-4C14-BEE2-D861AD54C6C8}">
      <dgm:prSet/>
      <dgm:spPr/>
      <dgm:t>
        <a:bodyPr/>
        <a:lstStyle/>
        <a:p>
          <a:endParaRPr lang="en-US"/>
        </a:p>
      </dgm:t>
    </dgm:pt>
    <dgm:pt modelId="{E4C3AF46-32C8-4646-BEB9-FADD8274F305}" type="sibTrans" cxnId="{3D8C405A-544A-4C14-BEE2-D861AD54C6C8}">
      <dgm:prSet/>
      <dgm:spPr/>
      <dgm:t>
        <a:bodyPr/>
        <a:lstStyle/>
        <a:p>
          <a:endParaRPr lang="en-US"/>
        </a:p>
      </dgm:t>
    </dgm:pt>
    <dgm:pt modelId="{7912854E-7909-4162-BD5D-81DB8174F887}">
      <dgm:prSet phldrT="[Text]"/>
      <dgm:spPr/>
      <dgm:t>
        <a:bodyPr/>
        <a:lstStyle/>
        <a:p>
          <a:r>
            <a:rPr lang="en-US" dirty="0" smtClean="0"/>
            <a:t>Thermosetting </a:t>
          </a:r>
          <a:endParaRPr lang="en-US" dirty="0"/>
        </a:p>
      </dgm:t>
    </dgm:pt>
    <dgm:pt modelId="{BEF9A9A5-1B90-4819-B26A-86A2547E6AEF}" type="parTrans" cxnId="{7D428894-35DA-4A84-B3C5-76CDD3AE7119}">
      <dgm:prSet/>
      <dgm:spPr/>
      <dgm:t>
        <a:bodyPr/>
        <a:lstStyle/>
        <a:p>
          <a:endParaRPr lang="en-US"/>
        </a:p>
      </dgm:t>
    </dgm:pt>
    <dgm:pt modelId="{BD9CC7D6-B4EE-495A-88AF-F6DF2862F424}" type="sibTrans" cxnId="{7D428894-35DA-4A84-B3C5-76CDD3AE7119}">
      <dgm:prSet/>
      <dgm:spPr/>
      <dgm:t>
        <a:bodyPr/>
        <a:lstStyle/>
        <a:p>
          <a:endParaRPr lang="en-US"/>
        </a:p>
      </dgm:t>
    </dgm:pt>
    <dgm:pt modelId="{A32C8620-78DB-4E36-94BC-9C10B6C43C87}">
      <dgm:prSet phldrT="[Text]"/>
      <dgm:spPr/>
      <dgm:t>
        <a:bodyPr/>
        <a:lstStyle/>
        <a:p>
          <a:r>
            <a:rPr lang="en-US" dirty="0" smtClean="0"/>
            <a:t>Thermoplastics</a:t>
          </a:r>
          <a:endParaRPr lang="en-US" dirty="0"/>
        </a:p>
      </dgm:t>
    </dgm:pt>
    <dgm:pt modelId="{8436425C-D73B-4F39-8293-3EA799A9961B}" type="parTrans" cxnId="{32704C53-80A6-4B77-B17D-DC0A20279A87}">
      <dgm:prSet/>
      <dgm:spPr/>
      <dgm:t>
        <a:bodyPr/>
        <a:lstStyle/>
        <a:p>
          <a:endParaRPr lang="en-US"/>
        </a:p>
      </dgm:t>
    </dgm:pt>
    <dgm:pt modelId="{580DA31F-0258-43E0-844B-D6020AF3B446}" type="sibTrans" cxnId="{32704C53-80A6-4B77-B17D-DC0A20279A87}">
      <dgm:prSet/>
      <dgm:spPr/>
      <dgm:t>
        <a:bodyPr/>
        <a:lstStyle/>
        <a:p>
          <a:endParaRPr lang="en-US"/>
        </a:p>
      </dgm:t>
    </dgm:pt>
    <dgm:pt modelId="{5A30B49C-90D2-411C-8230-E340A0951889}" type="pres">
      <dgm:prSet presAssocID="{5411E18B-ADC4-44A9-BE44-AE39D63602EC}" presName="hierChild1" presStyleCnt="0">
        <dgm:presLayoutVars>
          <dgm:chPref val="1"/>
          <dgm:dir/>
          <dgm:animOne val="branch"/>
          <dgm:animLvl val="lvl"/>
          <dgm:resizeHandles/>
        </dgm:presLayoutVars>
      </dgm:prSet>
      <dgm:spPr/>
      <dgm:t>
        <a:bodyPr/>
        <a:lstStyle/>
        <a:p>
          <a:endParaRPr lang="en-US"/>
        </a:p>
      </dgm:t>
    </dgm:pt>
    <dgm:pt modelId="{F1B30BA4-4D55-4FCD-93F8-DA2A1F1F0381}" type="pres">
      <dgm:prSet presAssocID="{5700B76A-B6A0-4D19-BFB8-D4DD8CAE0269}" presName="hierRoot1" presStyleCnt="0"/>
      <dgm:spPr/>
    </dgm:pt>
    <dgm:pt modelId="{902DC976-4994-478D-A2AA-3411C80CF177}" type="pres">
      <dgm:prSet presAssocID="{5700B76A-B6A0-4D19-BFB8-D4DD8CAE0269}" presName="composite" presStyleCnt="0"/>
      <dgm:spPr/>
    </dgm:pt>
    <dgm:pt modelId="{6D43CB34-0A3B-4259-A059-7251FD6613F2}" type="pres">
      <dgm:prSet presAssocID="{5700B76A-B6A0-4D19-BFB8-D4DD8CAE0269}" presName="background" presStyleLbl="node0" presStyleIdx="0" presStyleCnt="1"/>
      <dgm:spPr/>
    </dgm:pt>
    <dgm:pt modelId="{F649B0C4-BBEA-431B-A617-BA37B83072DB}" type="pres">
      <dgm:prSet presAssocID="{5700B76A-B6A0-4D19-BFB8-D4DD8CAE0269}" presName="text" presStyleLbl="fgAcc0" presStyleIdx="0" presStyleCnt="1">
        <dgm:presLayoutVars>
          <dgm:chPref val="3"/>
        </dgm:presLayoutVars>
      </dgm:prSet>
      <dgm:spPr/>
      <dgm:t>
        <a:bodyPr/>
        <a:lstStyle/>
        <a:p>
          <a:endParaRPr lang="en-US"/>
        </a:p>
      </dgm:t>
    </dgm:pt>
    <dgm:pt modelId="{3551956E-B5F6-4A28-ACC1-F7F7918DFF50}" type="pres">
      <dgm:prSet presAssocID="{5700B76A-B6A0-4D19-BFB8-D4DD8CAE0269}" presName="hierChild2" presStyleCnt="0"/>
      <dgm:spPr/>
    </dgm:pt>
    <dgm:pt modelId="{6300AD03-2778-4D91-894D-47F563AFB05A}" type="pres">
      <dgm:prSet presAssocID="{BEF9A9A5-1B90-4819-B26A-86A2547E6AEF}" presName="Name10" presStyleLbl="parChTrans1D2" presStyleIdx="0" presStyleCnt="2"/>
      <dgm:spPr/>
      <dgm:t>
        <a:bodyPr/>
        <a:lstStyle/>
        <a:p>
          <a:endParaRPr lang="en-US"/>
        </a:p>
      </dgm:t>
    </dgm:pt>
    <dgm:pt modelId="{A943F2B5-FE9C-4D41-ADAA-8978D037FA71}" type="pres">
      <dgm:prSet presAssocID="{7912854E-7909-4162-BD5D-81DB8174F887}" presName="hierRoot2" presStyleCnt="0"/>
      <dgm:spPr/>
    </dgm:pt>
    <dgm:pt modelId="{4BDADC4D-6740-4D9D-8E6C-C0C48B375E2D}" type="pres">
      <dgm:prSet presAssocID="{7912854E-7909-4162-BD5D-81DB8174F887}" presName="composite2" presStyleCnt="0"/>
      <dgm:spPr/>
    </dgm:pt>
    <dgm:pt modelId="{7603ABC0-75FC-4ED1-8BC8-170335093A44}" type="pres">
      <dgm:prSet presAssocID="{7912854E-7909-4162-BD5D-81DB8174F887}" presName="background2" presStyleLbl="node2" presStyleIdx="0" presStyleCnt="2"/>
      <dgm:spPr/>
    </dgm:pt>
    <dgm:pt modelId="{FBA12E75-BBC7-4528-A112-D5FEB32DDECE}" type="pres">
      <dgm:prSet presAssocID="{7912854E-7909-4162-BD5D-81DB8174F887}" presName="text2" presStyleLbl="fgAcc2" presStyleIdx="0" presStyleCnt="2">
        <dgm:presLayoutVars>
          <dgm:chPref val="3"/>
        </dgm:presLayoutVars>
      </dgm:prSet>
      <dgm:spPr/>
      <dgm:t>
        <a:bodyPr/>
        <a:lstStyle/>
        <a:p>
          <a:endParaRPr lang="en-US"/>
        </a:p>
      </dgm:t>
    </dgm:pt>
    <dgm:pt modelId="{7E7EB5D5-4E6D-4770-9F42-2E8C7343F126}" type="pres">
      <dgm:prSet presAssocID="{7912854E-7909-4162-BD5D-81DB8174F887}" presName="hierChild3" presStyleCnt="0"/>
      <dgm:spPr/>
    </dgm:pt>
    <dgm:pt modelId="{0B333FD2-76AC-4E3D-835B-35CCC8EB800E}" type="pres">
      <dgm:prSet presAssocID="{8436425C-D73B-4F39-8293-3EA799A9961B}" presName="Name10" presStyleLbl="parChTrans1D2" presStyleIdx="1" presStyleCnt="2"/>
      <dgm:spPr/>
      <dgm:t>
        <a:bodyPr/>
        <a:lstStyle/>
        <a:p>
          <a:endParaRPr lang="en-US"/>
        </a:p>
      </dgm:t>
    </dgm:pt>
    <dgm:pt modelId="{5DFB9F23-84B8-4221-8E04-864301E4D836}" type="pres">
      <dgm:prSet presAssocID="{A32C8620-78DB-4E36-94BC-9C10B6C43C87}" presName="hierRoot2" presStyleCnt="0"/>
      <dgm:spPr/>
    </dgm:pt>
    <dgm:pt modelId="{C1D46A4B-A6E0-46A2-BD71-6173E0C5B9FC}" type="pres">
      <dgm:prSet presAssocID="{A32C8620-78DB-4E36-94BC-9C10B6C43C87}" presName="composite2" presStyleCnt="0"/>
      <dgm:spPr/>
    </dgm:pt>
    <dgm:pt modelId="{CF165882-77C6-424F-8D2C-7528F8F45235}" type="pres">
      <dgm:prSet presAssocID="{A32C8620-78DB-4E36-94BC-9C10B6C43C87}" presName="background2" presStyleLbl="node2" presStyleIdx="1" presStyleCnt="2"/>
      <dgm:spPr/>
    </dgm:pt>
    <dgm:pt modelId="{9C39C02C-9A4F-4403-BA7D-C29BDB17C836}" type="pres">
      <dgm:prSet presAssocID="{A32C8620-78DB-4E36-94BC-9C10B6C43C87}" presName="text2" presStyleLbl="fgAcc2" presStyleIdx="1" presStyleCnt="2">
        <dgm:presLayoutVars>
          <dgm:chPref val="3"/>
        </dgm:presLayoutVars>
      </dgm:prSet>
      <dgm:spPr/>
      <dgm:t>
        <a:bodyPr/>
        <a:lstStyle/>
        <a:p>
          <a:endParaRPr lang="en-US"/>
        </a:p>
      </dgm:t>
    </dgm:pt>
    <dgm:pt modelId="{FFDCF138-69D1-44C9-BDB3-673A8028A36F}" type="pres">
      <dgm:prSet presAssocID="{A32C8620-78DB-4E36-94BC-9C10B6C43C87}" presName="hierChild3" presStyleCnt="0"/>
      <dgm:spPr/>
    </dgm:pt>
  </dgm:ptLst>
  <dgm:cxnLst>
    <dgm:cxn modelId="{3D8C405A-544A-4C14-BEE2-D861AD54C6C8}" srcId="{5411E18B-ADC4-44A9-BE44-AE39D63602EC}" destId="{5700B76A-B6A0-4D19-BFB8-D4DD8CAE0269}" srcOrd="0" destOrd="0" parTransId="{AC85D9A9-0DA7-4197-AA1D-B256ABA32173}" sibTransId="{E4C3AF46-32C8-4646-BEB9-FADD8274F305}"/>
    <dgm:cxn modelId="{32704C53-80A6-4B77-B17D-DC0A20279A87}" srcId="{5700B76A-B6A0-4D19-BFB8-D4DD8CAE0269}" destId="{A32C8620-78DB-4E36-94BC-9C10B6C43C87}" srcOrd="1" destOrd="0" parTransId="{8436425C-D73B-4F39-8293-3EA799A9961B}" sibTransId="{580DA31F-0258-43E0-844B-D6020AF3B446}"/>
    <dgm:cxn modelId="{1DCD0CA5-E237-4114-B85F-57B5A7FC5CCD}" type="presOf" srcId="{BEF9A9A5-1B90-4819-B26A-86A2547E6AEF}" destId="{6300AD03-2778-4D91-894D-47F563AFB05A}" srcOrd="0" destOrd="0" presId="urn:microsoft.com/office/officeart/2005/8/layout/hierarchy1"/>
    <dgm:cxn modelId="{3341E0AE-21FC-42EF-ACAA-24CB8FA1628C}" type="presOf" srcId="{A32C8620-78DB-4E36-94BC-9C10B6C43C87}" destId="{9C39C02C-9A4F-4403-BA7D-C29BDB17C836}" srcOrd="0" destOrd="0" presId="urn:microsoft.com/office/officeart/2005/8/layout/hierarchy1"/>
    <dgm:cxn modelId="{B763E852-500E-4B70-BFCD-AA15B0EB7E43}" type="presOf" srcId="{5411E18B-ADC4-44A9-BE44-AE39D63602EC}" destId="{5A30B49C-90D2-411C-8230-E340A0951889}" srcOrd="0" destOrd="0" presId="urn:microsoft.com/office/officeart/2005/8/layout/hierarchy1"/>
    <dgm:cxn modelId="{A72DB6D3-B9BC-47CD-8C87-85F578FC0415}" type="presOf" srcId="{8436425C-D73B-4F39-8293-3EA799A9961B}" destId="{0B333FD2-76AC-4E3D-835B-35CCC8EB800E}" srcOrd="0" destOrd="0" presId="urn:microsoft.com/office/officeart/2005/8/layout/hierarchy1"/>
    <dgm:cxn modelId="{7D428894-35DA-4A84-B3C5-76CDD3AE7119}" srcId="{5700B76A-B6A0-4D19-BFB8-D4DD8CAE0269}" destId="{7912854E-7909-4162-BD5D-81DB8174F887}" srcOrd="0" destOrd="0" parTransId="{BEF9A9A5-1B90-4819-B26A-86A2547E6AEF}" sibTransId="{BD9CC7D6-B4EE-495A-88AF-F6DF2862F424}"/>
    <dgm:cxn modelId="{1C2D3831-7EB9-45FC-B6A6-A43E2631F5EC}" type="presOf" srcId="{5700B76A-B6A0-4D19-BFB8-D4DD8CAE0269}" destId="{F649B0C4-BBEA-431B-A617-BA37B83072DB}" srcOrd="0" destOrd="0" presId="urn:microsoft.com/office/officeart/2005/8/layout/hierarchy1"/>
    <dgm:cxn modelId="{8F0C2D25-8345-4705-8E2B-5784923C4191}" type="presOf" srcId="{7912854E-7909-4162-BD5D-81DB8174F887}" destId="{FBA12E75-BBC7-4528-A112-D5FEB32DDECE}" srcOrd="0" destOrd="0" presId="urn:microsoft.com/office/officeart/2005/8/layout/hierarchy1"/>
    <dgm:cxn modelId="{A8943B11-C1B3-43B5-887F-C575E5675FDC}" type="presParOf" srcId="{5A30B49C-90D2-411C-8230-E340A0951889}" destId="{F1B30BA4-4D55-4FCD-93F8-DA2A1F1F0381}" srcOrd="0" destOrd="0" presId="urn:microsoft.com/office/officeart/2005/8/layout/hierarchy1"/>
    <dgm:cxn modelId="{987FABD4-5B44-4D64-B136-1565929DC5C4}" type="presParOf" srcId="{F1B30BA4-4D55-4FCD-93F8-DA2A1F1F0381}" destId="{902DC976-4994-478D-A2AA-3411C80CF177}" srcOrd="0" destOrd="0" presId="urn:microsoft.com/office/officeart/2005/8/layout/hierarchy1"/>
    <dgm:cxn modelId="{CE5A7B88-97D3-4E03-AA99-E8BE4A76DC6C}" type="presParOf" srcId="{902DC976-4994-478D-A2AA-3411C80CF177}" destId="{6D43CB34-0A3B-4259-A059-7251FD6613F2}" srcOrd="0" destOrd="0" presId="urn:microsoft.com/office/officeart/2005/8/layout/hierarchy1"/>
    <dgm:cxn modelId="{A700C438-253F-4F3F-93A5-304A351EA315}" type="presParOf" srcId="{902DC976-4994-478D-A2AA-3411C80CF177}" destId="{F649B0C4-BBEA-431B-A617-BA37B83072DB}" srcOrd="1" destOrd="0" presId="urn:microsoft.com/office/officeart/2005/8/layout/hierarchy1"/>
    <dgm:cxn modelId="{124ED1A2-3AE1-4A1D-9CD9-6F71B1EDB60E}" type="presParOf" srcId="{F1B30BA4-4D55-4FCD-93F8-DA2A1F1F0381}" destId="{3551956E-B5F6-4A28-ACC1-F7F7918DFF50}" srcOrd="1" destOrd="0" presId="urn:microsoft.com/office/officeart/2005/8/layout/hierarchy1"/>
    <dgm:cxn modelId="{465D0499-8B24-44C0-8C24-93D4058CE2DF}" type="presParOf" srcId="{3551956E-B5F6-4A28-ACC1-F7F7918DFF50}" destId="{6300AD03-2778-4D91-894D-47F563AFB05A}" srcOrd="0" destOrd="0" presId="urn:microsoft.com/office/officeart/2005/8/layout/hierarchy1"/>
    <dgm:cxn modelId="{377BA2ED-16FC-4842-BE72-6B6CF23654CF}" type="presParOf" srcId="{3551956E-B5F6-4A28-ACC1-F7F7918DFF50}" destId="{A943F2B5-FE9C-4D41-ADAA-8978D037FA71}" srcOrd="1" destOrd="0" presId="urn:microsoft.com/office/officeart/2005/8/layout/hierarchy1"/>
    <dgm:cxn modelId="{6A24CA7B-85B8-4519-B517-2040482BFA2B}" type="presParOf" srcId="{A943F2B5-FE9C-4D41-ADAA-8978D037FA71}" destId="{4BDADC4D-6740-4D9D-8E6C-C0C48B375E2D}" srcOrd="0" destOrd="0" presId="urn:microsoft.com/office/officeart/2005/8/layout/hierarchy1"/>
    <dgm:cxn modelId="{0D5A9BB2-0113-48F8-8D51-D8D2DA0CD643}" type="presParOf" srcId="{4BDADC4D-6740-4D9D-8E6C-C0C48B375E2D}" destId="{7603ABC0-75FC-4ED1-8BC8-170335093A44}" srcOrd="0" destOrd="0" presId="urn:microsoft.com/office/officeart/2005/8/layout/hierarchy1"/>
    <dgm:cxn modelId="{7C28BEA2-60DA-4822-AD40-088E83261D9B}" type="presParOf" srcId="{4BDADC4D-6740-4D9D-8E6C-C0C48B375E2D}" destId="{FBA12E75-BBC7-4528-A112-D5FEB32DDECE}" srcOrd="1" destOrd="0" presId="urn:microsoft.com/office/officeart/2005/8/layout/hierarchy1"/>
    <dgm:cxn modelId="{4FAF9508-8DAE-4BD6-B60F-8CF3522BB2BC}" type="presParOf" srcId="{A943F2B5-FE9C-4D41-ADAA-8978D037FA71}" destId="{7E7EB5D5-4E6D-4770-9F42-2E8C7343F126}" srcOrd="1" destOrd="0" presId="urn:microsoft.com/office/officeart/2005/8/layout/hierarchy1"/>
    <dgm:cxn modelId="{9E64FA9A-8C45-4E58-AA80-64E4C52629BE}" type="presParOf" srcId="{3551956E-B5F6-4A28-ACC1-F7F7918DFF50}" destId="{0B333FD2-76AC-4E3D-835B-35CCC8EB800E}" srcOrd="2" destOrd="0" presId="urn:microsoft.com/office/officeart/2005/8/layout/hierarchy1"/>
    <dgm:cxn modelId="{B27EBD51-0DBD-43D7-A4AE-30391CDAA941}" type="presParOf" srcId="{3551956E-B5F6-4A28-ACC1-F7F7918DFF50}" destId="{5DFB9F23-84B8-4221-8E04-864301E4D836}" srcOrd="3" destOrd="0" presId="urn:microsoft.com/office/officeart/2005/8/layout/hierarchy1"/>
    <dgm:cxn modelId="{485F8D7A-C9E1-4FBF-B3EE-CCFC11D09045}" type="presParOf" srcId="{5DFB9F23-84B8-4221-8E04-864301E4D836}" destId="{C1D46A4B-A6E0-46A2-BD71-6173E0C5B9FC}" srcOrd="0" destOrd="0" presId="urn:microsoft.com/office/officeart/2005/8/layout/hierarchy1"/>
    <dgm:cxn modelId="{D34E5670-11D5-4B4A-AC48-80ABE882F14E}" type="presParOf" srcId="{C1D46A4B-A6E0-46A2-BD71-6173E0C5B9FC}" destId="{CF165882-77C6-424F-8D2C-7528F8F45235}" srcOrd="0" destOrd="0" presId="urn:microsoft.com/office/officeart/2005/8/layout/hierarchy1"/>
    <dgm:cxn modelId="{A9D28967-F5C2-4518-B9F0-260D2D137C4B}" type="presParOf" srcId="{C1D46A4B-A6E0-46A2-BD71-6173E0C5B9FC}" destId="{9C39C02C-9A4F-4403-BA7D-C29BDB17C836}" srcOrd="1" destOrd="0" presId="urn:microsoft.com/office/officeart/2005/8/layout/hierarchy1"/>
    <dgm:cxn modelId="{0C246DC2-782A-4EA7-BE64-B1CB9947A8FF}" type="presParOf" srcId="{5DFB9F23-84B8-4221-8E04-864301E4D836}" destId="{FFDCF138-69D1-44C9-BDB3-673A8028A36F}" srcOrd="1" destOrd="0" presId="urn:microsoft.com/office/officeart/2005/8/layout/hierarchy1"/>
  </dgm:cxnLst>
  <dgm:bg/>
  <dgm:whole/>
</dgm:dataModel>
</file>

<file path=ppt/diagrams/data14.xml><?xml version="1.0" encoding="utf-8"?>
<dgm:dataModel xmlns:dgm="http://schemas.openxmlformats.org/drawingml/2006/diagram" xmlns:a="http://schemas.openxmlformats.org/drawingml/2006/main">
  <dgm:ptLst>
    <dgm:pt modelId="{B32A7F7A-E189-4D1E-BC06-69A15108CDC6}" type="doc">
      <dgm:prSet loTypeId="urn:microsoft.com/office/officeart/2005/8/layout/vList3" loCatId="list" qsTypeId="urn:microsoft.com/office/officeart/2005/8/quickstyle/simple4" qsCatId="simple" csTypeId="urn:microsoft.com/office/officeart/2005/8/colors/accent0_1" csCatId="mainScheme" phldr="1"/>
      <dgm:spPr/>
      <dgm:t>
        <a:bodyPr/>
        <a:lstStyle/>
        <a:p>
          <a:endParaRPr lang="en-US"/>
        </a:p>
      </dgm:t>
    </dgm:pt>
    <dgm:pt modelId="{9111128D-8E7F-4A21-8FF3-63C02F27DE1D}">
      <dgm:prSet phldrT="[Text]"/>
      <dgm:spPr/>
      <dgm:t>
        <a:bodyPr/>
        <a:lstStyle/>
        <a:p>
          <a:r>
            <a:rPr lang="en-US" dirty="0" err="1" smtClean="0"/>
            <a:t>Thermoset</a:t>
          </a:r>
          <a:r>
            <a:rPr lang="en-US" dirty="0" smtClean="0"/>
            <a:t> handles</a:t>
          </a:r>
          <a:endParaRPr lang="en-US" dirty="0"/>
        </a:p>
      </dgm:t>
    </dgm:pt>
    <dgm:pt modelId="{D32384C7-76CD-4904-82CD-BB3CA0D0403F}" type="parTrans" cxnId="{979F2C76-4AA9-49FD-A660-B49CF4DBA14D}">
      <dgm:prSet/>
      <dgm:spPr/>
      <dgm:t>
        <a:bodyPr/>
        <a:lstStyle/>
        <a:p>
          <a:endParaRPr lang="en-US"/>
        </a:p>
      </dgm:t>
    </dgm:pt>
    <dgm:pt modelId="{8F565968-E2AB-4042-B1E4-64FBDF3B5FB1}" type="sibTrans" cxnId="{979F2C76-4AA9-49FD-A660-B49CF4DBA14D}">
      <dgm:prSet/>
      <dgm:spPr/>
      <dgm:t>
        <a:bodyPr/>
        <a:lstStyle/>
        <a:p>
          <a:endParaRPr lang="en-US"/>
        </a:p>
      </dgm:t>
    </dgm:pt>
    <dgm:pt modelId="{50A3D2A8-321A-47F7-B016-13352961AB0D}">
      <dgm:prSet phldrT="[Text]"/>
      <dgm:spPr/>
      <dgm:t>
        <a:bodyPr/>
        <a:lstStyle/>
        <a:p>
          <a:r>
            <a:rPr lang="en-US" smtClean="0"/>
            <a:t>A firemans </a:t>
          </a:r>
          <a:r>
            <a:rPr lang="en-US" dirty="0" smtClean="0"/>
            <a:t>uniform is coated with </a:t>
          </a:r>
          <a:r>
            <a:rPr lang="en-US" dirty="0" err="1" smtClean="0"/>
            <a:t>thermoset</a:t>
          </a:r>
          <a:r>
            <a:rPr lang="en-US" dirty="0" smtClean="0"/>
            <a:t> plastic to made it fire resistant</a:t>
          </a:r>
          <a:endParaRPr lang="en-US" dirty="0"/>
        </a:p>
      </dgm:t>
    </dgm:pt>
    <dgm:pt modelId="{BE43E347-BC79-4635-8D0C-BACBDB5AE64B}" type="parTrans" cxnId="{A67A1609-DB2E-4A84-AF45-F1ACC94C0A06}">
      <dgm:prSet/>
      <dgm:spPr/>
      <dgm:t>
        <a:bodyPr/>
        <a:lstStyle/>
        <a:p>
          <a:endParaRPr lang="en-US"/>
        </a:p>
      </dgm:t>
    </dgm:pt>
    <dgm:pt modelId="{BD88EC62-D529-4F34-B6EC-9EA4DACD4451}" type="sibTrans" cxnId="{A67A1609-DB2E-4A84-AF45-F1ACC94C0A06}">
      <dgm:prSet/>
      <dgm:spPr/>
      <dgm:t>
        <a:bodyPr/>
        <a:lstStyle/>
        <a:p>
          <a:endParaRPr lang="en-US"/>
        </a:p>
      </dgm:t>
    </dgm:pt>
    <dgm:pt modelId="{155DCEEC-0AE2-49BF-9AF7-FECCB0158019}">
      <dgm:prSet phldrT="[Text]"/>
      <dgm:spPr/>
      <dgm:t>
        <a:bodyPr/>
        <a:lstStyle/>
        <a:p>
          <a:r>
            <a:rPr lang="en-US" dirty="0" smtClean="0"/>
            <a:t>Melamine wares</a:t>
          </a:r>
          <a:endParaRPr lang="en-US" dirty="0"/>
        </a:p>
      </dgm:t>
    </dgm:pt>
    <dgm:pt modelId="{7569D82F-5D9E-484A-82BF-97DA1C8894FC}" type="parTrans" cxnId="{47BC586A-8D0F-47CE-9086-B16933BA37DE}">
      <dgm:prSet/>
      <dgm:spPr/>
      <dgm:t>
        <a:bodyPr/>
        <a:lstStyle/>
        <a:p>
          <a:endParaRPr lang="en-US"/>
        </a:p>
      </dgm:t>
    </dgm:pt>
    <dgm:pt modelId="{EF50DED6-B458-40D2-ACD9-D7DA1E20859F}" type="sibTrans" cxnId="{47BC586A-8D0F-47CE-9086-B16933BA37DE}">
      <dgm:prSet/>
      <dgm:spPr/>
      <dgm:t>
        <a:bodyPr/>
        <a:lstStyle/>
        <a:p>
          <a:endParaRPr lang="en-US"/>
        </a:p>
      </dgm:t>
    </dgm:pt>
    <dgm:pt modelId="{DB4A8ED3-4589-4E34-B70B-725A22D96A6F}">
      <dgm:prSet phldrT="[Text]"/>
      <dgm:spPr/>
      <dgm:t>
        <a:bodyPr/>
        <a:lstStyle/>
        <a:p>
          <a:r>
            <a:rPr lang="en-US" dirty="0" smtClean="0"/>
            <a:t>An electric pin (black)</a:t>
          </a:r>
          <a:endParaRPr lang="en-US" dirty="0"/>
        </a:p>
      </dgm:t>
    </dgm:pt>
    <dgm:pt modelId="{A96407D6-2FCE-4E1A-BD4B-04DA7F0D2B50}" type="parTrans" cxnId="{697F03E7-DA93-4BE2-A56C-888D401251DB}">
      <dgm:prSet/>
      <dgm:spPr/>
      <dgm:t>
        <a:bodyPr/>
        <a:lstStyle/>
        <a:p>
          <a:endParaRPr lang="en-US"/>
        </a:p>
      </dgm:t>
    </dgm:pt>
    <dgm:pt modelId="{9C6B2D1F-DFA9-474F-8D81-C043140622AE}" type="sibTrans" cxnId="{697F03E7-DA93-4BE2-A56C-888D401251DB}">
      <dgm:prSet/>
      <dgm:spPr/>
      <dgm:t>
        <a:bodyPr/>
        <a:lstStyle/>
        <a:p>
          <a:endParaRPr lang="en-US"/>
        </a:p>
      </dgm:t>
    </dgm:pt>
    <dgm:pt modelId="{2AB73E6C-B40E-4797-A89F-74DF22DBDB30}" type="pres">
      <dgm:prSet presAssocID="{B32A7F7A-E189-4D1E-BC06-69A15108CDC6}" presName="linearFlow" presStyleCnt="0">
        <dgm:presLayoutVars>
          <dgm:dir/>
          <dgm:resizeHandles val="exact"/>
        </dgm:presLayoutVars>
      </dgm:prSet>
      <dgm:spPr/>
      <dgm:t>
        <a:bodyPr/>
        <a:lstStyle/>
        <a:p>
          <a:endParaRPr lang="en-US"/>
        </a:p>
      </dgm:t>
    </dgm:pt>
    <dgm:pt modelId="{651AEA52-4ABB-4B73-BCB3-A6A3FEF4E0B7}" type="pres">
      <dgm:prSet presAssocID="{9111128D-8E7F-4A21-8FF3-63C02F27DE1D}" presName="composite" presStyleCnt="0"/>
      <dgm:spPr/>
    </dgm:pt>
    <dgm:pt modelId="{2382D037-0A8D-4B02-9FF9-1758F1081F77}" type="pres">
      <dgm:prSet presAssocID="{9111128D-8E7F-4A21-8FF3-63C02F27DE1D}" presName="imgShp" presStyleLbl="fgImgPlace1" presStyleIdx="0" presStyleCnt="4" custLinFactNeighborX="-61338" custLinFactNeighborY="5970"/>
      <dgm:spPr>
        <a:blipFill rotWithShape="0">
          <a:blip xmlns:r="http://schemas.openxmlformats.org/officeDocument/2006/relationships" r:embed="rId1"/>
          <a:stretch>
            <a:fillRect/>
          </a:stretch>
        </a:blipFill>
      </dgm:spPr>
    </dgm:pt>
    <dgm:pt modelId="{893C0B21-8055-4AFE-AE45-89DCDAD03A1E}" type="pres">
      <dgm:prSet presAssocID="{9111128D-8E7F-4A21-8FF3-63C02F27DE1D}" presName="txShp" presStyleLbl="node1" presStyleIdx="0" presStyleCnt="4" custLinFactNeighborX="7290" custLinFactNeighborY="-3215">
        <dgm:presLayoutVars>
          <dgm:bulletEnabled val="1"/>
        </dgm:presLayoutVars>
      </dgm:prSet>
      <dgm:spPr/>
      <dgm:t>
        <a:bodyPr/>
        <a:lstStyle/>
        <a:p>
          <a:endParaRPr lang="en-US"/>
        </a:p>
      </dgm:t>
    </dgm:pt>
    <dgm:pt modelId="{9F828776-2A49-4D5B-8625-1ED59D17B98C}" type="pres">
      <dgm:prSet presAssocID="{8F565968-E2AB-4042-B1E4-64FBDF3B5FB1}" presName="spacing" presStyleCnt="0"/>
      <dgm:spPr/>
    </dgm:pt>
    <dgm:pt modelId="{8D585B11-8A8D-4A81-BDBA-D7CA6BB6ADF2}" type="pres">
      <dgm:prSet presAssocID="{50A3D2A8-321A-47F7-B016-13352961AB0D}" presName="composite" presStyleCnt="0"/>
      <dgm:spPr/>
    </dgm:pt>
    <dgm:pt modelId="{3D26CEC0-E040-4FF9-9FE3-5B6C348B0405}" type="pres">
      <dgm:prSet presAssocID="{50A3D2A8-321A-47F7-B016-13352961AB0D}" presName="imgShp" presStyleLbl="fgImgPlace1" presStyleIdx="1" presStyleCnt="4" custScaleX="43563" custLinFactNeighborX="-57077" custLinFactNeighborY="-4478"/>
      <dgm:spPr>
        <a:blipFill rotWithShape="0">
          <a:blip xmlns:r="http://schemas.openxmlformats.org/officeDocument/2006/relationships" r:embed="rId2"/>
          <a:stretch>
            <a:fillRect/>
          </a:stretch>
        </a:blipFill>
      </dgm:spPr>
    </dgm:pt>
    <dgm:pt modelId="{A7829E33-042B-4CEE-91A2-3142772D1229}" type="pres">
      <dgm:prSet presAssocID="{50A3D2A8-321A-47F7-B016-13352961AB0D}" presName="txShp" presStyleLbl="node1" presStyleIdx="1" presStyleCnt="4" custLinFactNeighborX="10177" custLinFactNeighborY="-4478">
        <dgm:presLayoutVars>
          <dgm:bulletEnabled val="1"/>
        </dgm:presLayoutVars>
      </dgm:prSet>
      <dgm:spPr/>
      <dgm:t>
        <a:bodyPr/>
        <a:lstStyle/>
        <a:p>
          <a:endParaRPr lang="en-US"/>
        </a:p>
      </dgm:t>
    </dgm:pt>
    <dgm:pt modelId="{F415566D-7A4A-4152-8CF3-1D3053D8F7BC}" type="pres">
      <dgm:prSet presAssocID="{BD88EC62-D529-4F34-B6EC-9EA4DACD4451}" presName="spacing" presStyleCnt="0"/>
      <dgm:spPr/>
    </dgm:pt>
    <dgm:pt modelId="{D3AE13D3-4B2A-4CF7-9289-0D71D2F99481}" type="pres">
      <dgm:prSet presAssocID="{155DCEEC-0AE2-49BF-9AF7-FECCB0158019}" presName="composite" presStyleCnt="0"/>
      <dgm:spPr/>
    </dgm:pt>
    <dgm:pt modelId="{49611227-871C-4ADE-8BD5-AEEBBE5FD220}" type="pres">
      <dgm:prSet presAssocID="{155DCEEC-0AE2-49BF-9AF7-FECCB0158019}" presName="imgShp" presStyleLbl="fgImgPlace1" presStyleIdx="2" presStyleCnt="4" custLinFactNeighborX="-61338" custLinFactNeighborY="-14925"/>
      <dgm:spPr>
        <a:blipFill rotWithShape="0">
          <a:blip xmlns:r="http://schemas.openxmlformats.org/officeDocument/2006/relationships" r:embed="rId3"/>
          <a:stretch>
            <a:fillRect/>
          </a:stretch>
        </a:blipFill>
      </dgm:spPr>
    </dgm:pt>
    <dgm:pt modelId="{E2181200-803E-4B2E-88C9-B6240CD1ACA0}" type="pres">
      <dgm:prSet presAssocID="{155DCEEC-0AE2-49BF-9AF7-FECCB0158019}" presName="txShp" presStyleLbl="node1" presStyleIdx="2" presStyleCnt="4" custLinFactNeighborX="7283">
        <dgm:presLayoutVars>
          <dgm:bulletEnabled val="1"/>
        </dgm:presLayoutVars>
      </dgm:prSet>
      <dgm:spPr/>
      <dgm:t>
        <a:bodyPr/>
        <a:lstStyle/>
        <a:p>
          <a:endParaRPr lang="en-US"/>
        </a:p>
      </dgm:t>
    </dgm:pt>
    <dgm:pt modelId="{01AAC45C-B551-440F-957B-8B3FFF0313B3}" type="pres">
      <dgm:prSet presAssocID="{EF50DED6-B458-40D2-ACD9-D7DA1E20859F}" presName="spacing" presStyleCnt="0"/>
      <dgm:spPr/>
    </dgm:pt>
    <dgm:pt modelId="{AC9E89CC-2C70-4CB6-8F69-96B98FE1D8C8}" type="pres">
      <dgm:prSet presAssocID="{DB4A8ED3-4589-4E34-B70B-725A22D96A6F}" presName="composite" presStyleCnt="0"/>
      <dgm:spPr/>
    </dgm:pt>
    <dgm:pt modelId="{69228AF8-7821-474D-BF11-84C2D75FA23C}" type="pres">
      <dgm:prSet presAssocID="{DB4A8ED3-4589-4E34-B70B-725A22D96A6F}" presName="imgShp" presStyleLbl="fgImgPlace1" presStyleIdx="3" presStyleCnt="4" custLinFactNeighborX="-52153" custLinFactNeighborY="2181"/>
      <dgm:spPr>
        <a:blipFill rotWithShape="0">
          <a:blip xmlns:r="http://schemas.openxmlformats.org/officeDocument/2006/relationships" r:embed="rId4"/>
          <a:stretch>
            <a:fillRect/>
          </a:stretch>
        </a:blipFill>
      </dgm:spPr>
    </dgm:pt>
    <dgm:pt modelId="{4853E468-BED2-471F-B00B-7188ECD3B6F0}" type="pres">
      <dgm:prSet presAssocID="{DB4A8ED3-4589-4E34-B70B-725A22D96A6F}" presName="txShp" presStyleLbl="node1" presStyleIdx="3" presStyleCnt="4" custLinFactNeighborX="7283">
        <dgm:presLayoutVars>
          <dgm:bulletEnabled val="1"/>
        </dgm:presLayoutVars>
      </dgm:prSet>
      <dgm:spPr/>
      <dgm:t>
        <a:bodyPr/>
        <a:lstStyle/>
        <a:p>
          <a:endParaRPr lang="en-US"/>
        </a:p>
      </dgm:t>
    </dgm:pt>
  </dgm:ptLst>
  <dgm:cxnLst>
    <dgm:cxn modelId="{47BC586A-8D0F-47CE-9086-B16933BA37DE}" srcId="{B32A7F7A-E189-4D1E-BC06-69A15108CDC6}" destId="{155DCEEC-0AE2-49BF-9AF7-FECCB0158019}" srcOrd="2" destOrd="0" parTransId="{7569D82F-5D9E-484A-82BF-97DA1C8894FC}" sibTransId="{EF50DED6-B458-40D2-ACD9-D7DA1E20859F}"/>
    <dgm:cxn modelId="{ACD648D0-E2F0-4D2D-BFC4-B90E86F77988}" type="presOf" srcId="{B32A7F7A-E189-4D1E-BC06-69A15108CDC6}" destId="{2AB73E6C-B40E-4797-A89F-74DF22DBDB30}" srcOrd="0" destOrd="0" presId="urn:microsoft.com/office/officeart/2005/8/layout/vList3"/>
    <dgm:cxn modelId="{D54F361C-1CA0-4671-ACFF-39BDB3BA1E1D}" type="presOf" srcId="{50A3D2A8-321A-47F7-B016-13352961AB0D}" destId="{A7829E33-042B-4CEE-91A2-3142772D1229}" srcOrd="0" destOrd="0" presId="urn:microsoft.com/office/officeart/2005/8/layout/vList3"/>
    <dgm:cxn modelId="{180296F7-A349-4274-8994-AC90F3B18D0F}" type="presOf" srcId="{9111128D-8E7F-4A21-8FF3-63C02F27DE1D}" destId="{893C0B21-8055-4AFE-AE45-89DCDAD03A1E}" srcOrd="0" destOrd="0" presId="urn:microsoft.com/office/officeart/2005/8/layout/vList3"/>
    <dgm:cxn modelId="{979F2C76-4AA9-49FD-A660-B49CF4DBA14D}" srcId="{B32A7F7A-E189-4D1E-BC06-69A15108CDC6}" destId="{9111128D-8E7F-4A21-8FF3-63C02F27DE1D}" srcOrd="0" destOrd="0" parTransId="{D32384C7-76CD-4904-82CD-BB3CA0D0403F}" sibTransId="{8F565968-E2AB-4042-B1E4-64FBDF3B5FB1}"/>
    <dgm:cxn modelId="{697F03E7-DA93-4BE2-A56C-888D401251DB}" srcId="{B32A7F7A-E189-4D1E-BC06-69A15108CDC6}" destId="{DB4A8ED3-4589-4E34-B70B-725A22D96A6F}" srcOrd="3" destOrd="0" parTransId="{A96407D6-2FCE-4E1A-BD4B-04DA7F0D2B50}" sibTransId="{9C6B2D1F-DFA9-474F-8D81-C043140622AE}"/>
    <dgm:cxn modelId="{31CE2414-6943-45F4-B2CD-AC94B12EB822}" type="presOf" srcId="{DB4A8ED3-4589-4E34-B70B-725A22D96A6F}" destId="{4853E468-BED2-471F-B00B-7188ECD3B6F0}" srcOrd="0" destOrd="0" presId="urn:microsoft.com/office/officeart/2005/8/layout/vList3"/>
    <dgm:cxn modelId="{D749C1C7-809B-40C8-9052-9CE7EE623B7D}" type="presOf" srcId="{155DCEEC-0AE2-49BF-9AF7-FECCB0158019}" destId="{E2181200-803E-4B2E-88C9-B6240CD1ACA0}" srcOrd="0" destOrd="0" presId="urn:microsoft.com/office/officeart/2005/8/layout/vList3"/>
    <dgm:cxn modelId="{A67A1609-DB2E-4A84-AF45-F1ACC94C0A06}" srcId="{B32A7F7A-E189-4D1E-BC06-69A15108CDC6}" destId="{50A3D2A8-321A-47F7-B016-13352961AB0D}" srcOrd="1" destOrd="0" parTransId="{BE43E347-BC79-4635-8D0C-BACBDB5AE64B}" sibTransId="{BD88EC62-D529-4F34-B6EC-9EA4DACD4451}"/>
    <dgm:cxn modelId="{DD5E383A-D125-4B97-A349-87207F7BA92A}" type="presParOf" srcId="{2AB73E6C-B40E-4797-A89F-74DF22DBDB30}" destId="{651AEA52-4ABB-4B73-BCB3-A6A3FEF4E0B7}" srcOrd="0" destOrd="0" presId="urn:microsoft.com/office/officeart/2005/8/layout/vList3"/>
    <dgm:cxn modelId="{56DC15C7-C1EE-4032-BE7B-73F845F48E59}" type="presParOf" srcId="{651AEA52-4ABB-4B73-BCB3-A6A3FEF4E0B7}" destId="{2382D037-0A8D-4B02-9FF9-1758F1081F77}" srcOrd="0" destOrd="0" presId="urn:microsoft.com/office/officeart/2005/8/layout/vList3"/>
    <dgm:cxn modelId="{8365A617-5582-4ACF-9D45-FFA26352A7E7}" type="presParOf" srcId="{651AEA52-4ABB-4B73-BCB3-A6A3FEF4E0B7}" destId="{893C0B21-8055-4AFE-AE45-89DCDAD03A1E}" srcOrd="1" destOrd="0" presId="urn:microsoft.com/office/officeart/2005/8/layout/vList3"/>
    <dgm:cxn modelId="{0ACF93B8-EE52-4F27-8C8E-8DD9C19AD1A1}" type="presParOf" srcId="{2AB73E6C-B40E-4797-A89F-74DF22DBDB30}" destId="{9F828776-2A49-4D5B-8625-1ED59D17B98C}" srcOrd="1" destOrd="0" presId="urn:microsoft.com/office/officeart/2005/8/layout/vList3"/>
    <dgm:cxn modelId="{71DB7545-BC39-48C1-8FB3-639F4E1C7439}" type="presParOf" srcId="{2AB73E6C-B40E-4797-A89F-74DF22DBDB30}" destId="{8D585B11-8A8D-4A81-BDBA-D7CA6BB6ADF2}" srcOrd="2" destOrd="0" presId="urn:microsoft.com/office/officeart/2005/8/layout/vList3"/>
    <dgm:cxn modelId="{BC8E5FF6-A2B4-4858-BD81-234489B25639}" type="presParOf" srcId="{8D585B11-8A8D-4A81-BDBA-D7CA6BB6ADF2}" destId="{3D26CEC0-E040-4FF9-9FE3-5B6C348B0405}" srcOrd="0" destOrd="0" presId="urn:microsoft.com/office/officeart/2005/8/layout/vList3"/>
    <dgm:cxn modelId="{0441068E-05F9-40E4-836D-F2C7F4DE8EF3}" type="presParOf" srcId="{8D585B11-8A8D-4A81-BDBA-D7CA6BB6ADF2}" destId="{A7829E33-042B-4CEE-91A2-3142772D1229}" srcOrd="1" destOrd="0" presId="urn:microsoft.com/office/officeart/2005/8/layout/vList3"/>
    <dgm:cxn modelId="{ED98FF5F-1D43-4B99-9A6A-D5714F25997A}" type="presParOf" srcId="{2AB73E6C-B40E-4797-A89F-74DF22DBDB30}" destId="{F415566D-7A4A-4152-8CF3-1D3053D8F7BC}" srcOrd="3" destOrd="0" presId="urn:microsoft.com/office/officeart/2005/8/layout/vList3"/>
    <dgm:cxn modelId="{25A1A2D1-2753-48C8-9E97-0121F7B65134}" type="presParOf" srcId="{2AB73E6C-B40E-4797-A89F-74DF22DBDB30}" destId="{D3AE13D3-4B2A-4CF7-9289-0D71D2F99481}" srcOrd="4" destOrd="0" presId="urn:microsoft.com/office/officeart/2005/8/layout/vList3"/>
    <dgm:cxn modelId="{9B161418-B10F-4D3E-9CBA-4299399746E5}" type="presParOf" srcId="{D3AE13D3-4B2A-4CF7-9289-0D71D2F99481}" destId="{49611227-871C-4ADE-8BD5-AEEBBE5FD220}" srcOrd="0" destOrd="0" presId="urn:microsoft.com/office/officeart/2005/8/layout/vList3"/>
    <dgm:cxn modelId="{28BBE827-9388-4DCA-A970-2AEF89B35FCE}" type="presParOf" srcId="{D3AE13D3-4B2A-4CF7-9289-0D71D2F99481}" destId="{E2181200-803E-4B2E-88C9-B6240CD1ACA0}" srcOrd="1" destOrd="0" presId="urn:microsoft.com/office/officeart/2005/8/layout/vList3"/>
    <dgm:cxn modelId="{333F9108-D418-45B1-B9F6-9F5420C8C2B2}" type="presParOf" srcId="{2AB73E6C-B40E-4797-A89F-74DF22DBDB30}" destId="{01AAC45C-B551-440F-957B-8B3FFF0313B3}" srcOrd="5" destOrd="0" presId="urn:microsoft.com/office/officeart/2005/8/layout/vList3"/>
    <dgm:cxn modelId="{9B1CF9AF-83D0-4333-83C5-A26213BD090D}" type="presParOf" srcId="{2AB73E6C-B40E-4797-A89F-74DF22DBDB30}" destId="{AC9E89CC-2C70-4CB6-8F69-96B98FE1D8C8}" srcOrd="6" destOrd="0" presId="urn:microsoft.com/office/officeart/2005/8/layout/vList3"/>
    <dgm:cxn modelId="{4B64B74E-E10D-4337-BA96-D198245E9600}" type="presParOf" srcId="{AC9E89CC-2C70-4CB6-8F69-96B98FE1D8C8}" destId="{69228AF8-7821-474D-BF11-84C2D75FA23C}" srcOrd="0" destOrd="0" presId="urn:microsoft.com/office/officeart/2005/8/layout/vList3"/>
    <dgm:cxn modelId="{C62A7E39-4306-40F0-BB6C-9A12E7C38069}" type="presParOf" srcId="{AC9E89CC-2C70-4CB6-8F69-96B98FE1D8C8}" destId="{4853E468-BED2-471F-B00B-7188ECD3B6F0}" srcOrd="1" destOrd="0" presId="urn:microsoft.com/office/officeart/2005/8/layout/vList3"/>
  </dgm:cxnLst>
  <dgm:bg/>
  <dgm:whole/>
</dgm:dataModel>
</file>

<file path=ppt/diagrams/data15.xml><?xml version="1.0" encoding="utf-8"?>
<dgm:dataModel xmlns:dgm="http://schemas.openxmlformats.org/drawingml/2006/diagram" xmlns:a="http://schemas.openxmlformats.org/drawingml/2006/main">
  <dgm:ptLst>
    <dgm:pt modelId="{6D515397-17EA-47E2-84D9-B40C2985B1F5}" type="doc">
      <dgm:prSet loTypeId="urn:microsoft.com/office/officeart/2005/8/layout/vList3" loCatId="list" qsTypeId="urn:microsoft.com/office/officeart/2005/8/quickstyle/simple1" qsCatId="simple" csTypeId="urn:microsoft.com/office/officeart/2005/8/colors/accent1_2" csCatId="accent1" phldr="1"/>
      <dgm:spPr/>
    </dgm:pt>
    <dgm:pt modelId="{E6AAE630-0D4C-42E2-88F8-1F7AA3229C0F}">
      <dgm:prSet phldrT="[Text]"/>
      <dgm:spPr/>
      <dgm:t>
        <a:bodyPr/>
        <a:lstStyle/>
        <a:p>
          <a:r>
            <a:rPr lang="en-US" dirty="0" smtClean="0"/>
            <a:t>Plastic table and chairs</a:t>
          </a:r>
          <a:endParaRPr lang="en-US" dirty="0"/>
        </a:p>
      </dgm:t>
    </dgm:pt>
    <dgm:pt modelId="{3A924227-8F1E-4D5B-B62A-BDDB0FA83AAC}" type="parTrans" cxnId="{CD85C404-C33A-4712-AA92-AB3D21C96E28}">
      <dgm:prSet/>
      <dgm:spPr/>
      <dgm:t>
        <a:bodyPr/>
        <a:lstStyle/>
        <a:p>
          <a:endParaRPr lang="en-US"/>
        </a:p>
      </dgm:t>
    </dgm:pt>
    <dgm:pt modelId="{849F8D32-8098-41F3-A164-5EE095089358}" type="sibTrans" cxnId="{CD85C404-C33A-4712-AA92-AB3D21C96E28}">
      <dgm:prSet/>
      <dgm:spPr/>
      <dgm:t>
        <a:bodyPr/>
        <a:lstStyle/>
        <a:p>
          <a:endParaRPr lang="en-US"/>
        </a:p>
      </dgm:t>
    </dgm:pt>
    <dgm:pt modelId="{87D2BF37-6B61-4C1A-8F6B-CAE190D0E4EE}">
      <dgm:prSet phldrT="[Text]"/>
      <dgm:spPr/>
      <dgm:t>
        <a:bodyPr/>
        <a:lstStyle/>
        <a:p>
          <a:r>
            <a:rPr lang="en-US" dirty="0" smtClean="0"/>
            <a:t>Plastic food containers</a:t>
          </a:r>
          <a:endParaRPr lang="en-US" dirty="0"/>
        </a:p>
      </dgm:t>
    </dgm:pt>
    <dgm:pt modelId="{F35DBB58-CFF2-4741-91BE-B7B3DE79B01F}" type="parTrans" cxnId="{72FFFF99-614F-4DF5-A911-2B44B8F8D993}">
      <dgm:prSet/>
      <dgm:spPr/>
      <dgm:t>
        <a:bodyPr/>
        <a:lstStyle/>
        <a:p>
          <a:endParaRPr lang="en-US"/>
        </a:p>
      </dgm:t>
    </dgm:pt>
    <dgm:pt modelId="{515CEADA-6D61-42BA-807C-E9943031BE16}" type="sibTrans" cxnId="{72FFFF99-614F-4DF5-A911-2B44B8F8D993}">
      <dgm:prSet/>
      <dgm:spPr/>
      <dgm:t>
        <a:bodyPr/>
        <a:lstStyle/>
        <a:p>
          <a:endParaRPr lang="en-US"/>
        </a:p>
      </dgm:t>
    </dgm:pt>
    <dgm:pt modelId="{3621F9C9-B2B5-4C0B-B6C1-8CCF003D89FC}">
      <dgm:prSet phldrT="[Text]"/>
      <dgm:spPr/>
      <dgm:t>
        <a:bodyPr/>
        <a:lstStyle/>
        <a:p>
          <a:r>
            <a:rPr lang="en-US" dirty="0" smtClean="0"/>
            <a:t>Plastic toys</a:t>
          </a:r>
          <a:endParaRPr lang="en-US" dirty="0"/>
        </a:p>
      </dgm:t>
    </dgm:pt>
    <dgm:pt modelId="{07C09E3E-82AC-400A-B1C2-6E8F38BD042E}" type="parTrans" cxnId="{2BEEE367-D024-420E-BA71-6C042DB23AB5}">
      <dgm:prSet/>
      <dgm:spPr/>
      <dgm:t>
        <a:bodyPr/>
        <a:lstStyle/>
        <a:p>
          <a:endParaRPr lang="en-US"/>
        </a:p>
      </dgm:t>
    </dgm:pt>
    <dgm:pt modelId="{2472675D-41B0-42B6-BD17-456CFA7BB365}" type="sibTrans" cxnId="{2BEEE367-D024-420E-BA71-6C042DB23AB5}">
      <dgm:prSet/>
      <dgm:spPr/>
      <dgm:t>
        <a:bodyPr/>
        <a:lstStyle/>
        <a:p>
          <a:endParaRPr lang="en-US"/>
        </a:p>
      </dgm:t>
    </dgm:pt>
    <dgm:pt modelId="{11DC9EFC-C13B-4EB7-838F-9DA95DAF7E42}">
      <dgm:prSet phldrT="[Text]"/>
      <dgm:spPr/>
      <dgm:t>
        <a:bodyPr/>
        <a:lstStyle/>
        <a:p>
          <a:r>
            <a:rPr lang="en-US" dirty="0" smtClean="0"/>
            <a:t>Plastic spoons and forks</a:t>
          </a:r>
          <a:endParaRPr lang="en-US" dirty="0"/>
        </a:p>
      </dgm:t>
    </dgm:pt>
    <dgm:pt modelId="{472C943A-2135-426C-B34B-A4ED0B5B17EB}" type="parTrans" cxnId="{AF4C4F3A-22EB-427B-84A1-F39AA75FE90A}">
      <dgm:prSet/>
      <dgm:spPr/>
      <dgm:t>
        <a:bodyPr/>
        <a:lstStyle/>
        <a:p>
          <a:endParaRPr lang="en-US"/>
        </a:p>
      </dgm:t>
    </dgm:pt>
    <dgm:pt modelId="{86CFF678-D639-4924-95D6-B16AC60C2D51}" type="sibTrans" cxnId="{AF4C4F3A-22EB-427B-84A1-F39AA75FE90A}">
      <dgm:prSet/>
      <dgm:spPr/>
      <dgm:t>
        <a:bodyPr/>
        <a:lstStyle/>
        <a:p>
          <a:endParaRPr lang="en-US"/>
        </a:p>
      </dgm:t>
    </dgm:pt>
    <dgm:pt modelId="{9850EB4C-8612-4B54-B92A-04E47B28C7BF}">
      <dgm:prSet phldrT="[Text]"/>
      <dgm:spPr/>
      <dgm:t>
        <a:bodyPr/>
        <a:lstStyle/>
        <a:p>
          <a:r>
            <a:rPr lang="en-US" dirty="0" smtClean="0"/>
            <a:t>Plastic cups</a:t>
          </a:r>
          <a:endParaRPr lang="en-US" dirty="0"/>
        </a:p>
      </dgm:t>
    </dgm:pt>
    <dgm:pt modelId="{3816BC87-C112-4789-AA49-D9A1B06CDB34}" type="parTrans" cxnId="{5AB82492-B1ED-4F09-88B0-7B3D63355721}">
      <dgm:prSet/>
      <dgm:spPr/>
      <dgm:t>
        <a:bodyPr/>
        <a:lstStyle/>
        <a:p>
          <a:endParaRPr lang="en-US"/>
        </a:p>
      </dgm:t>
    </dgm:pt>
    <dgm:pt modelId="{66A1EB93-D06C-42E8-B950-BA23676C2D6E}" type="sibTrans" cxnId="{5AB82492-B1ED-4F09-88B0-7B3D63355721}">
      <dgm:prSet/>
      <dgm:spPr/>
      <dgm:t>
        <a:bodyPr/>
        <a:lstStyle/>
        <a:p>
          <a:endParaRPr lang="en-US"/>
        </a:p>
      </dgm:t>
    </dgm:pt>
    <dgm:pt modelId="{84AC3FE2-3390-40A2-B7FE-2476402AE6C6}">
      <dgm:prSet phldrT="[Text]"/>
      <dgm:spPr/>
      <dgm:t>
        <a:bodyPr/>
        <a:lstStyle/>
        <a:p>
          <a:r>
            <a:rPr lang="en-US" dirty="0" smtClean="0"/>
            <a:t>Plastic daily use items</a:t>
          </a:r>
          <a:endParaRPr lang="en-US" dirty="0"/>
        </a:p>
      </dgm:t>
    </dgm:pt>
    <dgm:pt modelId="{BDE9678E-6A4A-48AF-9E36-E2B0168FB3C1}" type="parTrans" cxnId="{9078F2DC-2EE3-4A1D-8B2E-7ED9EF6CF890}">
      <dgm:prSet/>
      <dgm:spPr/>
      <dgm:t>
        <a:bodyPr/>
        <a:lstStyle/>
        <a:p>
          <a:endParaRPr lang="en-US"/>
        </a:p>
      </dgm:t>
    </dgm:pt>
    <dgm:pt modelId="{89B23B3E-0931-4D4C-B54D-AB0A2CE3B1B7}" type="sibTrans" cxnId="{9078F2DC-2EE3-4A1D-8B2E-7ED9EF6CF890}">
      <dgm:prSet/>
      <dgm:spPr/>
      <dgm:t>
        <a:bodyPr/>
        <a:lstStyle/>
        <a:p>
          <a:endParaRPr lang="en-US"/>
        </a:p>
      </dgm:t>
    </dgm:pt>
    <dgm:pt modelId="{0864B0F0-4C4E-4E57-A3AE-30908FB90963}" type="pres">
      <dgm:prSet presAssocID="{6D515397-17EA-47E2-84D9-B40C2985B1F5}" presName="linearFlow" presStyleCnt="0">
        <dgm:presLayoutVars>
          <dgm:dir/>
          <dgm:resizeHandles val="exact"/>
        </dgm:presLayoutVars>
      </dgm:prSet>
      <dgm:spPr/>
    </dgm:pt>
    <dgm:pt modelId="{DD2920F3-04B7-42C2-A102-3A2E1C27F772}" type="pres">
      <dgm:prSet presAssocID="{E6AAE630-0D4C-42E2-88F8-1F7AA3229C0F}" presName="composite" presStyleCnt="0"/>
      <dgm:spPr/>
    </dgm:pt>
    <dgm:pt modelId="{88E1287F-CE0E-4C3D-8C4F-8D4665D4F306}" type="pres">
      <dgm:prSet presAssocID="{E6AAE630-0D4C-42E2-88F8-1F7AA3229C0F}" presName="imgShp" presStyleLbl="fgImgPlace1" presStyleIdx="0" presStyleCnt="6"/>
      <dgm:spPr>
        <a:blipFill rotWithShape="0">
          <a:blip xmlns:r="http://schemas.openxmlformats.org/officeDocument/2006/relationships" r:embed="rId1"/>
          <a:stretch>
            <a:fillRect/>
          </a:stretch>
        </a:blipFill>
      </dgm:spPr>
    </dgm:pt>
    <dgm:pt modelId="{460DF81E-B3DB-434B-9D5E-7A932E27F1AB}" type="pres">
      <dgm:prSet presAssocID="{E6AAE630-0D4C-42E2-88F8-1F7AA3229C0F}" presName="txShp" presStyleLbl="node1" presStyleIdx="0" presStyleCnt="6">
        <dgm:presLayoutVars>
          <dgm:bulletEnabled val="1"/>
        </dgm:presLayoutVars>
      </dgm:prSet>
      <dgm:spPr/>
      <dgm:t>
        <a:bodyPr/>
        <a:lstStyle/>
        <a:p>
          <a:endParaRPr lang="en-US"/>
        </a:p>
      </dgm:t>
    </dgm:pt>
    <dgm:pt modelId="{15130102-2262-42F0-B230-9701AC304C25}" type="pres">
      <dgm:prSet presAssocID="{849F8D32-8098-41F3-A164-5EE095089358}" presName="spacing" presStyleCnt="0"/>
      <dgm:spPr/>
    </dgm:pt>
    <dgm:pt modelId="{259E203D-B46A-4EDA-80D5-03AB66916D30}" type="pres">
      <dgm:prSet presAssocID="{87D2BF37-6B61-4C1A-8F6B-CAE190D0E4EE}" presName="composite" presStyleCnt="0"/>
      <dgm:spPr/>
    </dgm:pt>
    <dgm:pt modelId="{0B04DEDC-F5B6-4864-A924-F7C94C8AEA24}" type="pres">
      <dgm:prSet presAssocID="{87D2BF37-6B61-4C1A-8F6B-CAE190D0E4EE}" presName="imgShp" presStyleLbl="fgImgPlace1" presStyleIdx="1" presStyleCnt="6"/>
      <dgm:spPr>
        <a:blipFill rotWithShape="0">
          <a:blip xmlns:r="http://schemas.openxmlformats.org/officeDocument/2006/relationships" r:embed="rId2"/>
          <a:stretch>
            <a:fillRect/>
          </a:stretch>
        </a:blipFill>
      </dgm:spPr>
    </dgm:pt>
    <dgm:pt modelId="{B56872F4-4040-4D43-AC7B-D26A0A647727}" type="pres">
      <dgm:prSet presAssocID="{87D2BF37-6B61-4C1A-8F6B-CAE190D0E4EE}" presName="txShp" presStyleLbl="node1" presStyleIdx="1" presStyleCnt="6">
        <dgm:presLayoutVars>
          <dgm:bulletEnabled val="1"/>
        </dgm:presLayoutVars>
      </dgm:prSet>
      <dgm:spPr/>
      <dgm:t>
        <a:bodyPr/>
        <a:lstStyle/>
        <a:p>
          <a:endParaRPr lang="en-US"/>
        </a:p>
      </dgm:t>
    </dgm:pt>
    <dgm:pt modelId="{A7E620FC-0227-456E-AE3F-854100B9848E}" type="pres">
      <dgm:prSet presAssocID="{515CEADA-6D61-42BA-807C-E9943031BE16}" presName="spacing" presStyleCnt="0"/>
      <dgm:spPr/>
    </dgm:pt>
    <dgm:pt modelId="{F9CE9881-B7AE-4105-950B-CB2DE48EE90B}" type="pres">
      <dgm:prSet presAssocID="{3621F9C9-B2B5-4C0B-B6C1-8CCF003D89FC}" presName="composite" presStyleCnt="0"/>
      <dgm:spPr/>
    </dgm:pt>
    <dgm:pt modelId="{CC300B68-0EBC-44D8-AD81-925D432379B1}" type="pres">
      <dgm:prSet presAssocID="{3621F9C9-B2B5-4C0B-B6C1-8CCF003D89FC}" presName="imgShp" presStyleLbl="fgImgPlace1" presStyleIdx="2" presStyleCnt="6"/>
      <dgm:spPr>
        <a:blipFill rotWithShape="0">
          <a:blip xmlns:r="http://schemas.openxmlformats.org/officeDocument/2006/relationships" r:embed="rId3"/>
          <a:stretch>
            <a:fillRect/>
          </a:stretch>
        </a:blipFill>
      </dgm:spPr>
    </dgm:pt>
    <dgm:pt modelId="{E426F13C-FF20-4AA3-B344-8E167AA56F3B}" type="pres">
      <dgm:prSet presAssocID="{3621F9C9-B2B5-4C0B-B6C1-8CCF003D89FC}" presName="txShp" presStyleLbl="node1" presStyleIdx="2" presStyleCnt="6">
        <dgm:presLayoutVars>
          <dgm:bulletEnabled val="1"/>
        </dgm:presLayoutVars>
      </dgm:prSet>
      <dgm:spPr/>
      <dgm:t>
        <a:bodyPr/>
        <a:lstStyle/>
        <a:p>
          <a:endParaRPr lang="en-US"/>
        </a:p>
      </dgm:t>
    </dgm:pt>
    <dgm:pt modelId="{ABC2EBCD-7435-4E21-B1D0-CBD726D085C8}" type="pres">
      <dgm:prSet presAssocID="{2472675D-41B0-42B6-BD17-456CFA7BB365}" presName="spacing" presStyleCnt="0"/>
      <dgm:spPr/>
    </dgm:pt>
    <dgm:pt modelId="{ECBD9B88-5565-4CD6-A1D4-E3CFFDADC210}" type="pres">
      <dgm:prSet presAssocID="{11DC9EFC-C13B-4EB7-838F-9DA95DAF7E42}" presName="composite" presStyleCnt="0"/>
      <dgm:spPr/>
    </dgm:pt>
    <dgm:pt modelId="{B94ADD63-D61F-4E6B-97BC-DAC916444945}" type="pres">
      <dgm:prSet presAssocID="{11DC9EFC-C13B-4EB7-838F-9DA95DAF7E42}" presName="imgShp" presStyleLbl="fgImgPlace1" presStyleIdx="3" presStyleCnt="6"/>
      <dgm:spPr>
        <a:blipFill rotWithShape="0">
          <a:blip xmlns:r="http://schemas.openxmlformats.org/officeDocument/2006/relationships" r:embed="rId4"/>
          <a:stretch>
            <a:fillRect/>
          </a:stretch>
        </a:blipFill>
      </dgm:spPr>
    </dgm:pt>
    <dgm:pt modelId="{24588B0E-FD0F-42C7-9681-4F4C6F3E3DD1}" type="pres">
      <dgm:prSet presAssocID="{11DC9EFC-C13B-4EB7-838F-9DA95DAF7E42}" presName="txShp" presStyleLbl="node1" presStyleIdx="3" presStyleCnt="6">
        <dgm:presLayoutVars>
          <dgm:bulletEnabled val="1"/>
        </dgm:presLayoutVars>
      </dgm:prSet>
      <dgm:spPr/>
      <dgm:t>
        <a:bodyPr/>
        <a:lstStyle/>
        <a:p>
          <a:endParaRPr lang="en-US"/>
        </a:p>
      </dgm:t>
    </dgm:pt>
    <dgm:pt modelId="{453D5E1B-0570-4BE8-B6F9-40FF9C1166E5}" type="pres">
      <dgm:prSet presAssocID="{86CFF678-D639-4924-95D6-B16AC60C2D51}" presName="spacing" presStyleCnt="0"/>
      <dgm:spPr/>
    </dgm:pt>
    <dgm:pt modelId="{341BF9F5-EC56-4221-9647-D5890A5EAF3F}" type="pres">
      <dgm:prSet presAssocID="{9850EB4C-8612-4B54-B92A-04E47B28C7BF}" presName="composite" presStyleCnt="0"/>
      <dgm:spPr/>
    </dgm:pt>
    <dgm:pt modelId="{73FFE23D-A26A-41AD-AAC3-4E553AEB64E0}" type="pres">
      <dgm:prSet presAssocID="{9850EB4C-8612-4B54-B92A-04E47B28C7BF}" presName="imgShp" presStyleLbl="fgImgPlace1" presStyleIdx="4" presStyleCnt="6"/>
      <dgm:spPr>
        <a:blipFill rotWithShape="0">
          <a:blip xmlns:r="http://schemas.openxmlformats.org/officeDocument/2006/relationships" r:embed="rId5"/>
          <a:stretch>
            <a:fillRect/>
          </a:stretch>
        </a:blipFill>
      </dgm:spPr>
    </dgm:pt>
    <dgm:pt modelId="{0D7F952D-0922-4705-9978-B1C47CC66CCB}" type="pres">
      <dgm:prSet presAssocID="{9850EB4C-8612-4B54-B92A-04E47B28C7BF}" presName="txShp" presStyleLbl="node1" presStyleIdx="4" presStyleCnt="6" custLinFactNeighborX="-1033" custLinFactNeighborY="-337">
        <dgm:presLayoutVars>
          <dgm:bulletEnabled val="1"/>
        </dgm:presLayoutVars>
      </dgm:prSet>
      <dgm:spPr/>
      <dgm:t>
        <a:bodyPr/>
        <a:lstStyle/>
        <a:p>
          <a:endParaRPr lang="en-US"/>
        </a:p>
      </dgm:t>
    </dgm:pt>
    <dgm:pt modelId="{BA590D98-73FF-40B6-991B-198C3DC33721}" type="pres">
      <dgm:prSet presAssocID="{66A1EB93-D06C-42E8-B950-BA23676C2D6E}" presName="spacing" presStyleCnt="0"/>
      <dgm:spPr/>
    </dgm:pt>
    <dgm:pt modelId="{A8946B9E-F1AF-413A-8929-E7CEE994EE16}" type="pres">
      <dgm:prSet presAssocID="{84AC3FE2-3390-40A2-B7FE-2476402AE6C6}" presName="composite" presStyleCnt="0"/>
      <dgm:spPr/>
    </dgm:pt>
    <dgm:pt modelId="{18DD9748-C531-434A-B8BC-A7CC00BFA47D}" type="pres">
      <dgm:prSet presAssocID="{84AC3FE2-3390-40A2-B7FE-2476402AE6C6}" presName="imgShp" presStyleLbl="fgImgPlace1" presStyleIdx="5" presStyleCnt="6"/>
      <dgm:spPr>
        <a:blipFill rotWithShape="0">
          <a:blip xmlns:r="http://schemas.openxmlformats.org/officeDocument/2006/relationships" r:embed="rId6"/>
          <a:stretch>
            <a:fillRect/>
          </a:stretch>
        </a:blipFill>
      </dgm:spPr>
    </dgm:pt>
    <dgm:pt modelId="{F89F8906-424A-4D5E-90DE-B43FA84421D7}" type="pres">
      <dgm:prSet presAssocID="{84AC3FE2-3390-40A2-B7FE-2476402AE6C6}" presName="txShp" presStyleLbl="node1" presStyleIdx="5" presStyleCnt="6">
        <dgm:presLayoutVars>
          <dgm:bulletEnabled val="1"/>
        </dgm:presLayoutVars>
      </dgm:prSet>
      <dgm:spPr/>
      <dgm:t>
        <a:bodyPr/>
        <a:lstStyle/>
        <a:p>
          <a:endParaRPr lang="en-US"/>
        </a:p>
      </dgm:t>
    </dgm:pt>
  </dgm:ptLst>
  <dgm:cxnLst>
    <dgm:cxn modelId="{3F8EFB27-A498-4ED9-8D7A-BD9E60B80EAA}" type="presOf" srcId="{87D2BF37-6B61-4C1A-8F6B-CAE190D0E4EE}" destId="{B56872F4-4040-4D43-AC7B-D26A0A647727}" srcOrd="0" destOrd="0" presId="urn:microsoft.com/office/officeart/2005/8/layout/vList3"/>
    <dgm:cxn modelId="{2BEEE367-D024-420E-BA71-6C042DB23AB5}" srcId="{6D515397-17EA-47E2-84D9-B40C2985B1F5}" destId="{3621F9C9-B2B5-4C0B-B6C1-8CCF003D89FC}" srcOrd="2" destOrd="0" parTransId="{07C09E3E-82AC-400A-B1C2-6E8F38BD042E}" sibTransId="{2472675D-41B0-42B6-BD17-456CFA7BB365}"/>
    <dgm:cxn modelId="{5AB82492-B1ED-4F09-88B0-7B3D63355721}" srcId="{6D515397-17EA-47E2-84D9-B40C2985B1F5}" destId="{9850EB4C-8612-4B54-B92A-04E47B28C7BF}" srcOrd="4" destOrd="0" parTransId="{3816BC87-C112-4789-AA49-D9A1B06CDB34}" sibTransId="{66A1EB93-D06C-42E8-B950-BA23676C2D6E}"/>
    <dgm:cxn modelId="{9078F2DC-2EE3-4A1D-8B2E-7ED9EF6CF890}" srcId="{6D515397-17EA-47E2-84D9-B40C2985B1F5}" destId="{84AC3FE2-3390-40A2-B7FE-2476402AE6C6}" srcOrd="5" destOrd="0" parTransId="{BDE9678E-6A4A-48AF-9E36-E2B0168FB3C1}" sibTransId="{89B23B3E-0931-4D4C-B54D-AB0A2CE3B1B7}"/>
    <dgm:cxn modelId="{CD85C404-C33A-4712-AA92-AB3D21C96E28}" srcId="{6D515397-17EA-47E2-84D9-B40C2985B1F5}" destId="{E6AAE630-0D4C-42E2-88F8-1F7AA3229C0F}" srcOrd="0" destOrd="0" parTransId="{3A924227-8F1E-4D5B-B62A-BDDB0FA83AAC}" sibTransId="{849F8D32-8098-41F3-A164-5EE095089358}"/>
    <dgm:cxn modelId="{AF4C4F3A-22EB-427B-84A1-F39AA75FE90A}" srcId="{6D515397-17EA-47E2-84D9-B40C2985B1F5}" destId="{11DC9EFC-C13B-4EB7-838F-9DA95DAF7E42}" srcOrd="3" destOrd="0" parTransId="{472C943A-2135-426C-B34B-A4ED0B5B17EB}" sibTransId="{86CFF678-D639-4924-95D6-B16AC60C2D51}"/>
    <dgm:cxn modelId="{72FFFF99-614F-4DF5-A911-2B44B8F8D993}" srcId="{6D515397-17EA-47E2-84D9-B40C2985B1F5}" destId="{87D2BF37-6B61-4C1A-8F6B-CAE190D0E4EE}" srcOrd="1" destOrd="0" parTransId="{F35DBB58-CFF2-4741-91BE-B7B3DE79B01F}" sibTransId="{515CEADA-6D61-42BA-807C-E9943031BE16}"/>
    <dgm:cxn modelId="{17C01EF0-A3BC-4A75-B751-FFC562E653B0}" type="presOf" srcId="{11DC9EFC-C13B-4EB7-838F-9DA95DAF7E42}" destId="{24588B0E-FD0F-42C7-9681-4F4C6F3E3DD1}" srcOrd="0" destOrd="0" presId="urn:microsoft.com/office/officeart/2005/8/layout/vList3"/>
    <dgm:cxn modelId="{DE1CCE0B-A18E-4BED-9405-7987B7635CAC}" type="presOf" srcId="{84AC3FE2-3390-40A2-B7FE-2476402AE6C6}" destId="{F89F8906-424A-4D5E-90DE-B43FA84421D7}" srcOrd="0" destOrd="0" presId="urn:microsoft.com/office/officeart/2005/8/layout/vList3"/>
    <dgm:cxn modelId="{38BD1D96-6627-47E9-ACA8-B79DC31F1699}" type="presOf" srcId="{E6AAE630-0D4C-42E2-88F8-1F7AA3229C0F}" destId="{460DF81E-B3DB-434B-9D5E-7A932E27F1AB}" srcOrd="0" destOrd="0" presId="urn:microsoft.com/office/officeart/2005/8/layout/vList3"/>
    <dgm:cxn modelId="{FD6BA922-597A-4F7D-86AE-4E6AC8968CE4}" type="presOf" srcId="{9850EB4C-8612-4B54-B92A-04E47B28C7BF}" destId="{0D7F952D-0922-4705-9978-B1C47CC66CCB}" srcOrd="0" destOrd="0" presId="urn:microsoft.com/office/officeart/2005/8/layout/vList3"/>
    <dgm:cxn modelId="{C5FBCB5B-5BA5-4BAD-A625-A1985131E5C3}" type="presOf" srcId="{6D515397-17EA-47E2-84D9-B40C2985B1F5}" destId="{0864B0F0-4C4E-4E57-A3AE-30908FB90963}" srcOrd="0" destOrd="0" presId="urn:microsoft.com/office/officeart/2005/8/layout/vList3"/>
    <dgm:cxn modelId="{F21F05E9-CEFA-4E41-8D1A-D5B65E72F421}" type="presOf" srcId="{3621F9C9-B2B5-4C0B-B6C1-8CCF003D89FC}" destId="{E426F13C-FF20-4AA3-B344-8E167AA56F3B}" srcOrd="0" destOrd="0" presId="urn:microsoft.com/office/officeart/2005/8/layout/vList3"/>
    <dgm:cxn modelId="{3F9E8049-7E81-45B4-AFAF-7736385DA63C}" type="presParOf" srcId="{0864B0F0-4C4E-4E57-A3AE-30908FB90963}" destId="{DD2920F3-04B7-42C2-A102-3A2E1C27F772}" srcOrd="0" destOrd="0" presId="urn:microsoft.com/office/officeart/2005/8/layout/vList3"/>
    <dgm:cxn modelId="{5A3CB15C-1CE5-497F-A556-A0A522E251E1}" type="presParOf" srcId="{DD2920F3-04B7-42C2-A102-3A2E1C27F772}" destId="{88E1287F-CE0E-4C3D-8C4F-8D4665D4F306}" srcOrd="0" destOrd="0" presId="urn:microsoft.com/office/officeart/2005/8/layout/vList3"/>
    <dgm:cxn modelId="{A1D7D7F1-638A-41B1-B176-D3A690EACA23}" type="presParOf" srcId="{DD2920F3-04B7-42C2-A102-3A2E1C27F772}" destId="{460DF81E-B3DB-434B-9D5E-7A932E27F1AB}" srcOrd="1" destOrd="0" presId="urn:microsoft.com/office/officeart/2005/8/layout/vList3"/>
    <dgm:cxn modelId="{7F8F114A-1992-4912-AAD7-7EC5D0E90F04}" type="presParOf" srcId="{0864B0F0-4C4E-4E57-A3AE-30908FB90963}" destId="{15130102-2262-42F0-B230-9701AC304C25}" srcOrd="1" destOrd="0" presId="urn:microsoft.com/office/officeart/2005/8/layout/vList3"/>
    <dgm:cxn modelId="{939D408E-4F4E-43DA-9BBF-093FDFB2CC36}" type="presParOf" srcId="{0864B0F0-4C4E-4E57-A3AE-30908FB90963}" destId="{259E203D-B46A-4EDA-80D5-03AB66916D30}" srcOrd="2" destOrd="0" presId="urn:microsoft.com/office/officeart/2005/8/layout/vList3"/>
    <dgm:cxn modelId="{DD907B65-548E-4A9D-A671-A21B8C62CFF7}" type="presParOf" srcId="{259E203D-B46A-4EDA-80D5-03AB66916D30}" destId="{0B04DEDC-F5B6-4864-A924-F7C94C8AEA24}" srcOrd="0" destOrd="0" presId="urn:microsoft.com/office/officeart/2005/8/layout/vList3"/>
    <dgm:cxn modelId="{35DEFA63-F8F3-4E2F-B41F-B7055C2DEC76}" type="presParOf" srcId="{259E203D-B46A-4EDA-80D5-03AB66916D30}" destId="{B56872F4-4040-4D43-AC7B-D26A0A647727}" srcOrd="1" destOrd="0" presId="urn:microsoft.com/office/officeart/2005/8/layout/vList3"/>
    <dgm:cxn modelId="{2687B383-2BEE-434E-9F4E-DC96C99437CF}" type="presParOf" srcId="{0864B0F0-4C4E-4E57-A3AE-30908FB90963}" destId="{A7E620FC-0227-456E-AE3F-854100B9848E}" srcOrd="3" destOrd="0" presId="urn:microsoft.com/office/officeart/2005/8/layout/vList3"/>
    <dgm:cxn modelId="{3442A457-554F-4EB4-9C68-D2F4407B1CD9}" type="presParOf" srcId="{0864B0F0-4C4E-4E57-A3AE-30908FB90963}" destId="{F9CE9881-B7AE-4105-950B-CB2DE48EE90B}" srcOrd="4" destOrd="0" presId="urn:microsoft.com/office/officeart/2005/8/layout/vList3"/>
    <dgm:cxn modelId="{3A67C3D2-FA4C-47D7-AAA4-646DDCB7C818}" type="presParOf" srcId="{F9CE9881-B7AE-4105-950B-CB2DE48EE90B}" destId="{CC300B68-0EBC-44D8-AD81-925D432379B1}" srcOrd="0" destOrd="0" presId="urn:microsoft.com/office/officeart/2005/8/layout/vList3"/>
    <dgm:cxn modelId="{F76B9226-EE54-49A6-92E3-769099866938}" type="presParOf" srcId="{F9CE9881-B7AE-4105-950B-CB2DE48EE90B}" destId="{E426F13C-FF20-4AA3-B344-8E167AA56F3B}" srcOrd="1" destOrd="0" presId="urn:microsoft.com/office/officeart/2005/8/layout/vList3"/>
    <dgm:cxn modelId="{9D88337D-47BF-4040-A4BD-3B7FB2AF1D61}" type="presParOf" srcId="{0864B0F0-4C4E-4E57-A3AE-30908FB90963}" destId="{ABC2EBCD-7435-4E21-B1D0-CBD726D085C8}" srcOrd="5" destOrd="0" presId="urn:microsoft.com/office/officeart/2005/8/layout/vList3"/>
    <dgm:cxn modelId="{5CF937EC-00D2-4B4B-A690-0F7A64C539F8}" type="presParOf" srcId="{0864B0F0-4C4E-4E57-A3AE-30908FB90963}" destId="{ECBD9B88-5565-4CD6-A1D4-E3CFFDADC210}" srcOrd="6" destOrd="0" presId="urn:microsoft.com/office/officeart/2005/8/layout/vList3"/>
    <dgm:cxn modelId="{00E3F0A8-60F4-4B7C-8C10-4E1A296940DC}" type="presParOf" srcId="{ECBD9B88-5565-4CD6-A1D4-E3CFFDADC210}" destId="{B94ADD63-D61F-4E6B-97BC-DAC916444945}" srcOrd="0" destOrd="0" presId="urn:microsoft.com/office/officeart/2005/8/layout/vList3"/>
    <dgm:cxn modelId="{EC24E2BB-1E7F-4D54-9FA2-F36726349662}" type="presParOf" srcId="{ECBD9B88-5565-4CD6-A1D4-E3CFFDADC210}" destId="{24588B0E-FD0F-42C7-9681-4F4C6F3E3DD1}" srcOrd="1" destOrd="0" presId="urn:microsoft.com/office/officeart/2005/8/layout/vList3"/>
    <dgm:cxn modelId="{48E374BF-5E8A-488E-A43C-91973E7A7D70}" type="presParOf" srcId="{0864B0F0-4C4E-4E57-A3AE-30908FB90963}" destId="{453D5E1B-0570-4BE8-B6F9-40FF9C1166E5}" srcOrd="7" destOrd="0" presId="urn:microsoft.com/office/officeart/2005/8/layout/vList3"/>
    <dgm:cxn modelId="{16A60FAF-15FF-4EEE-B089-C73A88ED2F5B}" type="presParOf" srcId="{0864B0F0-4C4E-4E57-A3AE-30908FB90963}" destId="{341BF9F5-EC56-4221-9647-D5890A5EAF3F}" srcOrd="8" destOrd="0" presId="urn:microsoft.com/office/officeart/2005/8/layout/vList3"/>
    <dgm:cxn modelId="{0E199A86-C31C-4542-BBE3-1229529970A4}" type="presParOf" srcId="{341BF9F5-EC56-4221-9647-D5890A5EAF3F}" destId="{73FFE23D-A26A-41AD-AAC3-4E553AEB64E0}" srcOrd="0" destOrd="0" presId="urn:microsoft.com/office/officeart/2005/8/layout/vList3"/>
    <dgm:cxn modelId="{3B536A47-DCDE-4B14-8D77-FD9995F55833}" type="presParOf" srcId="{341BF9F5-EC56-4221-9647-D5890A5EAF3F}" destId="{0D7F952D-0922-4705-9978-B1C47CC66CCB}" srcOrd="1" destOrd="0" presId="urn:microsoft.com/office/officeart/2005/8/layout/vList3"/>
    <dgm:cxn modelId="{A85108A4-3032-425A-A2F0-09A87B3330F4}" type="presParOf" srcId="{0864B0F0-4C4E-4E57-A3AE-30908FB90963}" destId="{BA590D98-73FF-40B6-991B-198C3DC33721}" srcOrd="9" destOrd="0" presId="urn:microsoft.com/office/officeart/2005/8/layout/vList3"/>
    <dgm:cxn modelId="{93DD02EE-EA9B-4533-9382-5D275DEDE18E}" type="presParOf" srcId="{0864B0F0-4C4E-4E57-A3AE-30908FB90963}" destId="{A8946B9E-F1AF-413A-8929-E7CEE994EE16}" srcOrd="10" destOrd="0" presId="urn:microsoft.com/office/officeart/2005/8/layout/vList3"/>
    <dgm:cxn modelId="{197E8193-257B-4681-88FC-CFFFF3D48147}" type="presParOf" srcId="{A8946B9E-F1AF-413A-8929-E7CEE994EE16}" destId="{18DD9748-C531-434A-B8BC-A7CC00BFA47D}" srcOrd="0" destOrd="0" presId="urn:microsoft.com/office/officeart/2005/8/layout/vList3"/>
    <dgm:cxn modelId="{0096323E-69C4-4208-B257-667211C6E490}" type="presParOf" srcId="{A8946B9E-F1AF-413A-8929-E7CEE994EE16}" destId="{F89F8906-424A-4D5E-90DE-B43FA84421D7}"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3565A97C-A034-455F-9AFC-0AD13E960E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F2FB42-A1D8-4964-BD9C-8A6CCAD08944}">
      <dgm:prSet phldrT="[Text]"/>
      <dgm:spPr/>
      <dgm:t>
        <a:bodyPr/>
        <a:lstStyle/>
        <a:p>
          <a:r>
            <a:rPr lang="en-US" dirty="0" smtClean="0"/>
            <a:t>Synthetic </a:t>
          </a:r>
          <a:r>
            <a:rPr lang="en-US" dirty="0" err="1" smtClean="0"/>
            <a:t>Fibres</a:t>
          </a:r>
          <a:endParaRPr lang="en-US" dirty="0"/>
        </a:p>
      </dgm:t>
    </dgm:pt>
    <dgm:pt modelId="{675A5C18-A067-4E27-83D3-3ED733E0783B}" type="parTrans" cxnId="{45281E26-324D-44F0-A75B-A5D29AA5639B}">
      <dgm:prSet/>
      <dgm:spPr/>
      <dgm:t>
        <a:bodyPr/>
        <a:lstStyle/>
        <a:p>
          <a:endParaRPr lang="en-US"/>
        </a:p>
      </dgm:t>
    </dgm:pt>
    <dgm:pt modelId="{6FC84962-8EA2-4804-AB4C-BBE6FB298A67}" type="sibTrans" cxnId="{45281E26-324D-44F0-A75B-A5D29AA5639B}">
      <dgm:prSet/>
      <dgm:spPr/>
      <dgm:t>
        <a:bodyPr/>
        <a:lstStyle/>
        <a:p>
          <a:endParaRPr lang="en-US"/>
        </a:p>
      </dgm:t>
    </dgm:pt>
    <dgm:pt modelId="{4C39E974-A513-4E6E-9E5D-26F07FAA2EA6}">
      <dgm:prSet phldrT="[Text]"/>
      <dgm:spPr/>
      <dgm:t>
        <a:bodyPr/>
        <a:lstStyle/>
        <a:p>
          <a:r>
            <a:rPr lang="en-US" dirty="0" smtClean="0"/>
            <a:t>Rayon</a:t>
          </a:r>
          <a:endParaRPr lang="en-US" dirty="0"/>
        </a:p>
      </dgm:t>
    </dgm:pt>
    <dgm:pt modelId="{7CD02AA4-091F-40C9-88A8-6FDB143C9D75}" type="parTrans" cxnId="{474ABA55-73D4-4EEB-8BB8-7F152C552597}">
      <dgm:prSet/>
      <dgm:spPr/>
      <dgm:t>
        <a:bodyPr/>
        <a:lstStyle/>
        <a:p>
          <a:endParaRPr lang="en-US"/>
        </a:p>
      </dgm:t>
    </dgm:pt>
    <dgm:pt modelId="{EBC68E50-5BEF-4E19-A5AD-81F63CDC639D}" type="sibTrans" cxnId="{474ABA55-73D4-4EEB-8BB8-7F152C552597}">
      <dgm:prSet/>
      <dgm:spPr/>
      <dgm:t>
        <a:bodyPr/>
        <a:lstStyle/>
        <a:p>
          <a:endParaRPr lang="en-US"/>
        </a:p>
      </dgm:t>
    </dgm:pt>
    <dgm:pt modelId="{03AA5723-68FE-401C-9523-44422631FEED}">
      <dgm:prSet phldrT="[Text]"/>
      <dgm:spPr/>
      <dgm:t>
        <a:bodyPr/>
        <a:lstStyle/>
        <a:p>
          <a:r>
            <a:rPr lang="en-US" dirty="0" smtClean="0"/>
            <a:t>Plastics</a:t>
          </a:r>
        </a:p>
      </dgm:t>
    </dgm:pt>
    <dgm:pt modelId="{D92346A4-2885-413E-A720-A9C12C8D9C3B}" type="parTrans" cxnId="{5B64E19D-5053-4119-B11A-FC6E87767D55}">
      <dgm:prSet/>
      <dgm:spPr/>
      <dgm:t>
        <a:bodyPr/>
        <a:lstStyle/>
        <a:p>
          <a:endParaRPr lang="en-US"/>
        </a:p>
      </dgm:t>
    </dgm:pt>
    <dgm:pt modelId="{082BBBB2-E696-4EEE-A9EA-0A7D6034AADA}" type="sibTrans" cxnId="{5B64E19D-5053-4119-B11A-FC6E87767D55}">
      <dgm:prSet/>
      <dgm:spPr/>
      <dgm:t>
        <a:bodyPr/>
        <a:lstStyle/>
        <a:p>
          <a:endParaRPr lang="en-US"/>
        </a:p>
      </dgm:t>
    </dgm:pt>
    <dgm:pt modelId="{44084C69-1936-45EF-98B3-B4ECF933382C}">
      <dgm:prSet phldrT="[Text]"/>
      <dgm:spPr/>
      <dgm:t>
        <a:bodyPr/>
        <a:lstStyle/>
        <a:p>
          <a:r>
            <a:rPr lang="en-US" dirty="0" smtClean="0"/>
            <a:t>Types of plastics</a:t>
          </a:r>
          <a:endParaRPr lang="en-US" dirty="0"/>
        </a:p>
      </dgm:t>
    </dgm:pt>
    <dgm:pt modelId="{6ECFA9D7-B4F6-4CBE-A575-C9E10A2A4750}" type="parTrans" cxnId="{9EBC5CF2-AF7F-4E5B-8856-5F6B9D16D30F}">
      <dgm:prSet/>
      <dgm:spPr/>
      <dgm:t>
        <a:bodyPr/>
        <a:lstStyle/>
        <a:p>
          <a:endParaRPr lang="en-US"/>
        </a:p>
      </dgm:t>
    </dgm:pt>
    <dgm:pt modelId="{0F136882-394E-468D-AB51-D3091C0E57E2}" type="sibTrans" cxnId="{9EBC5CF2-AF7F-4E5B-8856-5F6B9D16D30F}">
      <dgm:prSet/>
      <dgm:spPr/>
      <dgm:t>
        <a:bodyPr/>
        <a:lstStyle/>
        <a:p>
          <a:endParaRPr lang="en-US"/>
        </a:p>
      </dgm:t>
    </dgm:pt>
    <dgm:pt modelId="{D0175097-BCAB-4679-AD18-CE6C0DD88ADD}">
      <dgm:prSet phldrT="[Text]"/>
      <dgm:spPr/>
      <dgm:t>
        <a:bodyPr/>
        <a:lstStyle/>
        <a:p>
          <a:r>
            <a:rPr lang="en-US" dirty="0" smtClean="0"/>
            <a:t>Nylon</a:t>
          </a:r>
          <a:endParaRPr lang="en-US" dirty="0"/>
        </a:p>
      </dgm:t>
    </dgm:pt>
    <dgm:pt modelId="{4B7E9AE4-F20F-4CD9-B383-8C5F73863271}" type="parTrans" cxnId="{B20E1B14-2467-48E2-856A-30E17CA09029}">
      <dgm:prSet/>
      <dgm:spPr/>
      <dgm:t>
        <a:bodyPr/>
        <a:lstStyle/>
        <a:p>
          <a:endParaRPr lang="en-US"/>
        </a:p>
      </dgm:t>
    </dgm:pt>
    <dgm:pt modelId="{1A7824B9-FB75-4259-89B6-6A5D49939E69}" type="sibTrans" cxnId="{B20E1B14-2467-48E2-856A-30E17CA09029}">
      <dgm:prSet/>
      <dgm:spPr/>
      <dgm:t>
        <a:bodyPr/>
        <a:lstStyle/>
        <a:p>
          <a:endParaRPr lang="en-US"/>
        </a:p>
      </dgm:t>
    </dgm:pt>
    <dgm:pt modelId="{6E96DF34-53E3-4A2F-B072-4B7D33A442B0}">
      <dgm:prSet phldrT="[Text]"/>
      <dgm:spPr/>
      <dgm:t>
        <a:bodyPr/>
        <a:lstStyle/>
        <a:p>
          <a:r>
            <a:rPr lang="en-US" dirty="0" smtClean="0"/>
            <a:t>Polyester</a:t>
          </a:r>
          <a:endParaRPr lang="en-US" dirty="0"/>
        </a:p>
      </dgm:t>
    </dgm:pt>
    <dgm:pt modelId="{E8C68B06-647B-4305-A47D-8E44754A1557}" type="parTrans" cxnId="{7D27F312-E8F7-4C10-8316-907C1491F302}">
      <dgm:prSet/>
      <dgm:spPr/>
      <dgm:t>
        <a:bodyPr/>
        <a:lstStyle/>
        <a:p>
          <a:endParaRPr lang="en-US"/>
        </a:p>
      </dgm:t>
    </dgm:pt>
    <dgm:pt modelId="{D0B07BD1-7D94-4D75-8905-025C1B4938F3}" type="sibTrans" cxnId="{7D27F312-E8F7-4C10-8316-907C1491F302}">
      <dgm:prSet/>
      <dgm:spPr/>
      <dgm:t>
        <a:bodyPr/>
        <a:lstStyle/>
        <a:p>
          <a:endParaRPr lang="en-US"/>
        </a:p>
      </dgm:t>
    </dgm:pt>
    <dgm:pt modelId="{2F665E08-9C82-41D9-99B7-C9118B113828}">
      <dgm:prSet phldrT="[Text]"/>
      <dgm:spPr/>
      <dgm:t>
        <a:bodyPr/>
        <a:lstStyle/>
        <a:p>
          <a:r>
            <a:rPr lang="en-US" dirty="0" smtClean="0"/>
            <a:t>Acrylic</a:t>
          </a:r>
          <a:endParaRPr lang="en-US" dirty="0"/>
        </a:p>
      </dgm:t>
    </dgm:pt>
    <dgm:pt modelId="{692EE502-880F-4183-80A7-007F4F22410B}" type="parTrans" cxnId="{9238442F-21FD-49EC-87FA-714CC88C8C69}">
      <dgm:prSet/>
      <dgm:spPr/>
      <dgm:t>
        <a:bodyPr/>
        <a:lstStyle/>
        <a:p>
          <a:endParaRPr lang="en-US"/>
        </a:p>
      </dgm:t>
    </dgm:pt>
    <dgm:pt modelId="{4A810A3D-A280-4F88-9227-FD00FEA75419}" type="sibTrans" cxnId="{9238442F-21FD-49EC-87FA-714CC88C8C69}">
      <dgm:prSet/>
      <dgm:spPr/>
      <dgm:t>
        <a:bodyPr/>
        <a:lstStyle/>
        <a:p>
          <a:endParaRPr lang="en-US"/>
        </a:p>
      </dgm:t>
    </dgm:pt>
    <dgm:pt modelId="{430DB730-9F2A-4D99-BDC1-049E610EFCC0}">
      <dgm:prSet phldrT="[Text]"/>
      <dgm:spPr/>
      <dgm:t>
        <a:bodyPr/>
        <a:lstStyle/>
        <a:p>
          <a:r>
            <a:rPr lang="en-US" dirty="0" smtClean="0"/>
            <a:t>Lycra or Spandex</a:t>
          </a:r>
          <a:endParaRPr lang="en-US" dirty="0"/>
        </a:p>
      </dgm:t>
    </dgm:pt>
    <dgm:pt modelId="{17C61DC7-B28D-4B70-B87A-CBB0379A5B00}" type="parTrans" cxnId="{94450C22-B3EB-47A2-897F-9CE37B57955A}">
      <dgm:prSet/>
      <dgm:spPr/>
      <dgm:t>
        <a:bodyPr/>
        <a:lstStyle/>
        <a:p>
          <a:endParaRPr lang="en-US"/>
        </a:p>
      </dgm:t>
    </dgm:pt>
    <dgm:pt modelId="{22B22079-5284-4865-A6BA-A4CA519A46BB}" type="sibTrans" cxnId="{94450C22-B3EB-47A2-897F-9CE37B57955A}">
      <dgm:prSet/>
      <dgm:spPr/>
      <dgm:t>
        <a:bodyPr/>
        <a:lstStyle/>
        <a:p>
          <a:endParaRPr lang="en-US"/>
        </a:p>
      </dgm:t>
    </dgm:pt>
    <dgm:pt modelId="{E7BCB317-9543-4464-B8C6-BC8C6443F9B2}">
      <dgm:prSet phldrT="[Text]"/>
      <dgm:spPr/>
      <dgm:t>
        <a:bodyPr/>
        <a:lstStyle/>
        <a:p>
          <a:r>
            <a:rPr lang="en-US" dirty="0" smtClean="0"/>
            <a:t>Plastics and there uses</a:t>
          </a:r>
          <a:endParaRPr lang="en-US" dirty="0"/>
        </a:p>
      </dgm:t>
    </dgm:pt>
    <dgm:pt modelId="{964C8D3E-EA53-4263-A44A-66E3635B05CA}" type="parTrans" cxnId="{35ED1721-922C-4CC8-A0C3-D8145BB1D319}">
      <dgm:prSet/>
      <dgm:spPr/>
      <dgm:t>
        <a:bodyPr/>
        <a:lstStyle/>
        <a:p>
          <a:endParaRPr lang="en-US"/>
        </a:p>
      </dgm:t>
    </dgm:pt>
    <dgm:pt modelId="{0FA4EFAE-D55A-42DE-B1B8-F0954C651C38}" type="sibTrans" cxnId="{35ED1721-922C-4CC8-A0C3-D8145BB1D319}">
      <dgm:prSet/>
      <dgm:spPr/>
      <dgm:t>
        <a:bodyPr/>
        <a:lstStyle/>
        <a:p>
          <a:endParaRPr lang="en-US"/>
        </a:p>
      </dgm:t>
    </dgm:pt>
    <dgm:pt modelId="{F7D1F2C0-6EE0-4407-9597-0C5C7418E023}" type="pres">
      <dgm:prSet presAssocID="{3565A97C-A034-455F-9AFC-0AD13E960E9B}" presName="linear" presStyleCnt="0">
        <dgm:presLayoutVars>
          <dgm:animLvl val="lvl"/>
          <dgm:resizeHandles val="exact"/>
        </dgm:presLayoutVars>
      </dgm:prSet>
      <dgm:spPr/>
      <dgm:t>
        <a:bodyPr/>
        <a:lstStyle/>
        <a:p>
          <a:endParaRPr lang="en-US"/>
        </a:p>
      </dgm:t>
    </dgm:pt>
    <dgm:pt modelId="{14049A6D-E925-46A7-A0CB-B9D6440FA175}" type="pres">
      <dgm:prSet presAssocID="{2DF2FB42-A1D8-4964-BD9C-8A6CCAD08944}" presName="parentText" presStyleLbl="node1" presStyleIdx="0" presStyleCnt="2">
        <dgm:presLayoutVars>
          <dgm:chMax val="0"/>
          <dgm:bulletEnabled val="1"/>
        </dgm:presLayoutVars>
      </dgm:prSet>
      <dgm:spPr/>
      <dgm:t>
        <a:bodyPr/>
        <a:lstStyle/>
        <a:p>
          <a:endParaRPr lang="en-US"/>
        </a:p>
      </dgm:t>
    </dgm:pt>
    <dgm:pt modelId="{13D71C8F-D5A1-4834-B397-6C2D2DB2FD42}" type="pres">
      <dgm:prSet presAssocID="{2DF2FB42-A1D8-4964-BD9C-8A6CCAD08944}" presName="childText" presStyleLbl="revTx" presStyleIdx="0" presStyleCnt="2">
        <dgm:presLayoutVars>
          <dgm:bulletEnabled val="1"/>
        </dgm:presLayoutVars>
      </dgm:prSet>
      <dgm:spPr/>
      <dgm:t>
        <a:bodyPr/>
        <a:lstStyle/>
        <a:p>
          <a:endParaRPr lang="en-US"/>
        </a:p>
      </dgm:t>
    </dgm:pt>
    <dgm:pt modelId="{85363C87-74AD-4626-9F33-7DC00D8D816A}" type="pres">
      <dgm:prSet presAssocID="{03AA5723-68FE-401C-9523-44422631FEED}" presName="parentText" presStyleLbl="node1" presStyleIdx="1" presStyleCnt="2">
        <dgm:presLayoutVars>
          <dgm:chMax val="0"/>
          <dgm:bulletEnabled val="1"/>
        </dgm:presLayoutVars>
      </dgm:prSet>
      <dgm:spPr/>
      <dgm:t>
        <a:bodyPr/>
        <a:lstStyle/>
        <a:p>
          <a:endParaRPr lang="en-US"/>
        </a:p>
      </dgm:t>
    </dgm:pt>
    <dgm:pt modelId="{F20D2D28-A98C-46D8-9541-6B7EE1FDDD10}" type="pres">
      <dgm:prSet presAssocID="{03AA5723-68FE-401C-9523-44422631FEED}" presName="childText" presStyleLbl="revTx" presStyleIdx="1" presStyleCnt="2">
        <dgm:presLayoutVars>
          <dgm:bulletEnabled val="1"/>
        </dgm:presLayoutVars>
      </dgm:prSet>
      <dgm:spPr/>
      <dgm:t>
        <a:bodyPr/>
        <a:lstStyle/>
        <a:p>
          <a:endParaRPr lang="en-US"/>
        </a:p>
      </dgm:t>
    </dgm:pt>
  </dgm:ptLst>
  <dgm:cxnLst>
    <dgm:cxn modelId="{10CDF8C9-BA7D-40BC-8A33-E254B07962DC}" type="presOf" srcId="{03AA5723-68FE-401C-9523-44422631FEED}" destId="{85363C87-74AD-4626-9F33-7DC00D8D816A}" srcOrd="0" destOrd="0" presId="urn:microsoft.com/office/officeart/2005/8/layout/vList2"/>
    <dgm:cxn modelId="{5B64E19D-5053-4119-B11A-FC6E87767D55}" srcId="{3565A97C-A034-455F-9AFC-0AD13E960E9B}" destId="{03AA5723-68FE-401C-9523-44422631FEED}" srcOrd="1" destOrd="0" parTransId="{D92346A4-2885-413E-A720-A9C12C8D9C3B}" sibTransId="{082BBBB2-E696-4EEE-A9EA-0A7D6034AADA}"/>
    <dgm:cxn modelId="{EFCF0727-AB46-4088-A361-F9EC36CF041F}" type="presOf" srcId="{430DB730-9F2A-4D99-BDC1-049E610EFCC0}" destId="{13D71C8F-D5A1-4834-B397-6C2D2DB2FD42}" srcOrd="0" destOrd="4" presId="urn:microsoft.com/office/officeart/2005/8/layout/vList2"/>
    <dgm:cxn modelId="{9238442F-21FD-49EC-87FA-714CC88C8C69}" srcId="{2DF2FB42-A1D8-4964-BD9C-8A6CCAD08944}" destId="{2F665E08-9C82-41D9-99B7-C9118B113828}" srcOrd="3" destOrd="0" parTransId="{692EE502-880F-4183-80A7-007F4F22410B}" sibTransId="{4A810A3D-A280-4F88-9227-FD00FEA75419}"/>
    <dgm:cxn modelId="{45281E26-324D-44F0-A75B-A5D29AA5639B}" srcId="{3565A97C-A034-455F-9AFC-0AD13E960E9B}" destId="{2DF2FB42-A1D8-4964-BD9C-8A6CCAD08944}" srcOrd="0" destOrd="0" parTransId="{675A5C18-A067-4E27-83D3-3ED733E0783B}" sibTransId="{6FC84962-8EA2-4804-AB4C-BBE6FB298A67}"/>
    <dgm:cxn modelId="{474ABA55-73D4-4EEB-8BB8-7F152C552597}" srcId="{2DF2FB42-A1D8-4964-BD9C-8A6CCAD08944}" destId="{4C39E974-A513-4E6E-9E5D-26F07FAA2EA6}" srcOrd="0" destOrd="0" parTransId="{7CD02AA4-091F-40C9-88A8-6FDB143C9D75}" sibTransId="{EBC68E50-5BEF-4E19-A5AD-81F63CDC639D}"/>
    <dgm:cxn modelId="{ACFAEFA9-FB9B-44A8-B9EC-2D77DE8E9E59}" type="presOf" srcId="{2DF2FB42-A1D8-4964-BD9C-8A6CCAD08944}" destId="{14049A6D-E925-46A7-A0CB-B9D6440FA175}" srcOrd="0" destOrd="0" presId="urn:microsoft.com/office/officeart/2005/8/layout/vList2"/>
    <dgm:cxn modelId="{39259A59-2307-4359-9D0D-09AEF0055345}" type="presOf" srcId="{D0175097-BCAB-4679-AD18-CE6C0DD88ADD}" destId="{13D71C8F-D5A1-4834-B397-6C2D2DB2FD42}" srcOrd="0" destOrd="1" presId="urn:microsoft.com/office/officeart/2005/8/layout/vList2"/>
    <dgm:cxn modelId="{35ED1721-922C-4CC8-A0C3-D8145BB1D319}" srcId="{03AA5723-68FE-401C-9523-44422631FEED}" destId="{E7BCB317-9543-4464-B8C6-BC8C6443F9B2}" srcOrd="1" destOrd="0" parTransId="{964C8D3E-EA53-4263-A44A-66E3635B05CA}" sibTransId="{0FA4EFAE-D55A-42DE-B1B8-F0954C651C38}"/>
    <dgm:cxn modelId="{233B2F75-B4E5-4E78-9CFA-CF65DA4FF6F6}" type="presOf" srcId="{E7BCB317-9543-4464-B8C6-BC8C6443F9B2}" destId="{F20D2D28-A98C-46D8-9541-6B7EE1FDDD10}" srcOrd="0" destOrd="1" presId="urn:microsoft.com/office/officeart/2005/8/layout/vList2"/>
    <dgm:cxn modelId="{7D27F312-E8F7-4C10-8316-907C1491F302}" srcId="{2DF2FB42-A1D8-4964-BD9C-8A6CCAD08944}" destId="{6E96DF34-53E3-4A2F-B072-4B7D33A442B0}" srcOrd="2" destOrd="0" parTransId="{E8C68B06-647B-4305-A47D-8E44754A1557}" sibTransId="{D0B07BD1-7D94-4D75-8905-025C1B4938F3}"/>
    <dgm:cxn modelId="{6A81F525-8D81-4F84-883C-2A3EDA09D558}" type="presOf" srcId="{2F665E08-9C82-41D9-99B7-C9118B113828}" destId="{13D71C8F-D5A1-4834-B397-6C2D2DB2FD42}" srcOrd="0" destOrd="3" presId="urn:microsoft.com/office/officeart/2005/8/layout/vList2"/>
    <dgm:cxn modelId="{27D5D175-EEDD-4964-8451-1BA5A3C58E67}" type="presOf" srcId="{44084C69-1936-45EF-98B3-B4ECF933382C}" destId="{F20D2D28-A98C-46D8-9541-6B7EE1FDDD10}" srcOrd="0" destOrd="0" presId="urn:microsoft.com/office/officeart/2005/8/layout/vList2"/>
    <dgm:cxn modelId="{9EBC5CF2-AF7F-4E5B-8856-5F6B9D16D30F}" srcId="{03AA5723-68FE-401C-9523-44422631FEED}" destId="{44084C69-1936-45EF-98B3-B4ECF933382C}" srcOrd="0" destOrd="0" parTransId="{6ECFA9D7-B4F6-4CBE-A575-C9E10A2A4750}" sibTransId="{0F136882-394E-468D-AB51-D3091C0E57E2}"/>
    <dgm:cxn modelId="{99057FC3-6015-4E8F-8888-93478EBC4BD1}" type="presOf" srcId="{6E96DF34-53E3-4A2F-B072-4B7D33A442B0}" destId="{13D71C8F-D5A1-4834-B397-6C2D2DB2FD42}" srcOrd="0" destOrd="2" presId="urn:microsoft.com/office/officeart/2005/8/layout/vList2"/>
    <dgm:cxn modelId="{94450C22-B3EB-47A2-897F-9CE37B57955A}" srcId="{2DF2FB42-A1D8-4964-BD9C-8A6CCAD08944}" destId="{430DB730-9F2A-4D99-BDC1-049E610EFCC0}" srcOrd="4" destOrd="0" parTransId="{17C61DC7-B28D-4B70-B87A-CBB0379A5B00}" sibTransId="{22B22079-5284-4865-A6BA-A4CA519A46BB}"/>
    <dgm:cxn modelId="{954740E0-04A9-4B1B-BB04-D817EB49D9EB}" type="presOf" srcId="{4C39E974-A513-4E6E-9E5D-26F07FAA2EA6}" destId="{13D71C8F-D5A1-4834-B397-6C2D2DB2FD42}" srcOrd="0" destOrd="0" presId="urn:microsoft.com/office/officeart/2005/8/layout/vList2"/>
    <dgm:cxn modelId="{B20E1B14-2467-48E2-856A-30E17CA09029}" srcId="{2DF2FB42-A1D8-4964-BD9C-8A6CCAD08944}" destId="{D0175097-BCAB-4679-AD18-CE6C0DD88ADD}" srcOrd="1" destOrd="0" parTransId="{4B7E9AE4-F20F-4CD9-B383-8C5F73863271}" sibTransId="{1A7824B9-FB75-4259-89B6-6A5D49939E69}"/>
    <dgm:cxn modelId="{2831EB19-1966-41CC-B333-DCA612F07647}" type="presOf" srcId="{3565A97C-A034-455F-9AFC-0AD13E960E9B}" destId="{F7D1F2C0-6EE0-4407-9597-0C5C7418E023}" srcOrd="0" destOrd="0" presId="urn:microsoft.com/office/officeart/2005/8/layout/vList2"/>
    <dgm:cxn modelId="{87A1F876-A7B1-4E08-9350-6B19A5E49A51}" type="presParOf" srcId="{F7D1F2C0-6EE0-4407-9597-0C5C7418E023}" destId="{14049A6D-E925-46A7-A0CB-B9D6440FA175}" srcOrd="0" destOrd="0" presId="urn:microsoft.com/office/officeart/2005/8/layout/vList2"/>
    <dgm:cxn modelId="{FDCF3C00-66BB-412F-8375-A1C24C79E46F}" type="presParOf" srcId="{F7D1F2C0-6EE0-4407-9597-0C5C7418E023}" destId="{13D71C8F-D5A1-4834-B397-6C2D2DB2FD42}" srcOrd="1" destOrd="0" presId="urn:microsoft.com/office/officeart/2005/8/layout/vList2"/>
    <dgm:cxn modelId="{12141979-9B23-4225-AB11-5E40E7058546}" type="presParOf" srcId="{F7D1F2C0-6EE0-4407-9597-0C5C7418E023}" destId="{85363C87-74AD-4626-9F33-7DC00D8D816A}" srcOrd="2" destOrd="0" presId="urn:microsoft.com/office/officeart/2005/8/layout/vList2"/>
    <dgm:cxn modelId="{2A5F8921-63E5-4743-8211-CEF3B7D63B12}" type="presParOf" srcId="{F7D1F2C0-6EE0-4407-9597-0C5C7418E023}" destId="{F20D2D28-A98C-46D8-9541-6B7EE1FDDD10}" srcOrd="3"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4178DFAD-3269-4CC8-B83A-4B3111A31130}" type="doc">
      <dgm:prSet loTypeId="urn:microsoft.com/office/officeart/2005/8/layout/hierarchy1" loCatId="hierarchy" qsTypeId="urn:microsoft.com/office/officeart/2005/8/quickstyle/simple3" qsCatId="simple" csTypeId="urn:microsoft.com/office/officeart/2005/8/colors/colorful5" csCatId="colorful" phldr="1"/>
      <dgm:spPr/>
      <dgm:t>
        <a:bodyPr/>
        <a:lstStyle/>
        <a:p>
          <a:endParaRPr lang="en-US"/>
        </a:p>
      </dgm:t>
    </dgm:pt>
    <dgm:pt modelId="{C283249D-149A-450D-A2B8-ED2CDBAB01E5}">
      <dgm:prSet phldrT="[Text]"/>
      <dgm:spPr/>
      <dgm:t>
        <a:bodyPr/>
        <a:lstStyle/>
        <a:p>
          <a:r>
            <a:rPr lang="en-US" dirty="0" smtClean="0"/>
            <a:t>Types of fibers</a:t>
          </a:r>
          <a:endParaRPr lang="en-US" dirty="0"/>
        </a:p>
      </dgm:t>
    </dgm:pt>
    <dgm:pt modelId="{73FF0865-F40E-426D-8BAC-235E5AF85A5F}" type="parTrans" cxnId="{1ACA7843-EADC-4190-993D-31069FD63C9C}">
      <dgm:prSet/>
      <dgm:spPr/>
      <dgm:t>
        <a:bodyPr/>
        <a:lstStyle/>
        <a:p>
          <a:endParaRPr lang="en-US"/>
        </a:p>
      </dgm:t>
    </dgm:pt>
    <dgm:pt modelId="{8C50CD7B-9F49-48D5-9AAC-B97AB28629B5}" type="sibTrans" cxnId="{1ACA7843-EADC-4190-993D-31069FD63C9C}">
      <dgm:prSet/>
      <dgm:spPr/>
      <dgm:t>
        <a:bodyPr/>
        <a:lstStyle/>
        <a:p>
          <a:endParaRPr lang="en-US"/>
        </a:p>
      </dgm:t>
    </dgm:pt>
    <dgm:pt modelId="{2183A029-FDD9-4FA0-B328-F2B89E0EABB5}">
      <dgm:prSet phldrT="[Text]"/>
      <dgm:spPr/>
      <dgm:t>
        <a:bodyPr/>
        <a:lstStyle/>
        <a:p>
          <a:r>
            <a:rPr lang="en-US" dirty="0" smtClean="0"/>
            <a:t>Natural fibers</a:t>
          </a:r>
          <a:endParaRPr lang="en-US" dirty="0"/>
        </a:p>
      </dgm:t>
    </dgm:pt>
    <dgm:pt modelId="{5874F87F-6F43-4918-80D2-A3D74CC4F64C}" type="parTrans" cxnId="{0AA28953-5778-4F65-8C1F-79A99C04C097}">
      <dgm:prSet/>
      <dgm:spPr/>
      <dgm:t>
        <a:bodyPr/>
        <a:lstStyle/>
        <a:p>
          <a:endParaRPr lang="en-US"/>
        </a:p>
      </dgm:t>
    </dgm:pt>
    <dgm:pt modelId="{A33BB893-742E-4A5A-A41B-634B10A0380F}" type="sibTrans" cxnId="{0AA28953-5778-4F65-8C1F-79A99C04C097}">
      <dgm:prSet/>
      <dgm:spPr/>
      <dgm:t>
        <a:bodyPr/>
        <a:lstStyle/>
        <a:p>
          <a:endParaRPr lang="en-US"/>
        </a:p>
      </dgm:t>
    </dgm:pt>
    <dgm:pt modelId="{B123FFA7-9C5B-4EC8-B303-A3C81081F2C6}">
      <dgm:prSet phldrT="[Text]"/>
      <dgm:spPr/>
      <dgm:t>
        <a:bodyPr/>
        <a:lstStyle/>
        <a:p>
          <a:r>
            <a:rPr lang="en-US" dirty="0" smtClean="0"/>
            <a:t>Synthetic </a:t>
          </a:r>
          <a:r>
            <a:rPr lang="en-US" dirty="0" err="1" smtClean="0"/>
            <a:t>fibres</a:t>
          </a:r>
          <a:endParaRPr lang="en-US" dirty="0" smtClean="0"/>
        </a:p>
      </dgm:t>
    </dgm:pt>
    <dgm:pt modelId="{2D03FA18-C96B-4A44-BEF5-3868DCE50A9C}" type="parTrans" cxnId="{874B146B-1FE3-441C-9680-14AC7150C835}">
      <dgm:prSet/>
      <dgm:spPr/>
      <dgm:t>
        <a:bodyPr/>
        <a:lstStyle/>
        <a:p>
          <a:endParaRPr lang="en-US"/>
        </a:p>
      </dgm:t>
    </dgm:pt>
    <dgm:pt modelId="{DB6813A5-4394-4EA9-A738-D3C000676371}" type="sibTrans" cxnId="{874B146B-1FE3-441C-9680-14AC7150C835}">
      <dgm:prSet/>
      <dgm:spPr/>
      <dgm:t>
        <a:bodyPr/>
        <a:lstStyle/>
        <a:p>
          <a:endParaRPr lang="en-US"/>
        </a:p>
      </dgm:t>
    </dgm:pt>
    <dgm:pt modelId="{5A32AF74-769D-414E-AC9A-726B1C4B91F9}" type="pres">
      <dgm:prSet presAssocID="{4178DFAD-3269-4CC8-B83A-4B3111A31130}" presName="hierChild1" presStyleCnt="0">
        <dgm:presLayoutVars>
          <dgm:chPref val="1"/>
          <dgm:dir/>
          <dgm:animOne val="branch"/>
          <dgm:animLvl val="lvl"/>
          <dgm:resizeHandles/>
        </dgm:presLayoutVars>
      </dgm:prSet>
      <dgm:spPr/>
      <dgm:t>
        <a:bodyPr/>
        <a:lstStyle/>
        <a:p>
          <a:endParaRPr lang="en-US"/>
        </a:p>
      </dgm:t>
    </dgm:pt>
    <dgm:pt modelId="{F5F386A6-A975-48A1-90FE-1C141C7A491D}" type="pres">
      <dgm:prSet presAssocID="{C283249D-149A-450D-A2B8-ED2CDBAB01E5}" presName="hierRoot1" presStyleCnt="0"/>
      <dgm:spPr/>
      <dgm:t>
        <a:bodyPr/>
        <a:lstStyle/>
        <a:p>
          <a:endParaRPr lang="en-US"/>
        </a:p>
      </dgm:t>
    </dgm:pt>
    <dgm:pt modelId="{18DA1839-6FB9-48D0-AE67-25961ED10A57}" type="pres">
      <dgm:prSet presAssocID="{C283249D-149A-450D-A2B8-ED2CDBAB01E5}" presName="composite" presStyleCnt="0"/>
      <dgm:spPr/>
      <dgm:t>
        <a:bodyPr/>
        <a:lstStyle/>
        <a:p>
          <a:endParaRPr lang="en-US"/>
        </a:p>
      </dgm:t>
    </dgm:pt>
    <dgm:pt modelId="{DAB05682-476C-4903-A072-8343AEA522C3}" type="pres">
      <dgm:prSet presAssocID="{C283249D-149A-450D-A2B8-ED2CDBAB01E5}" presName="background" presStyleLbl="node0" presStyleIdx="0" presStyleCnt="1"/>
      <dgm:spPr/>
      <dgm:t>
        <a:bodyPr/>
        <a:lstStyle/>
        <a:p>
          <a:endParaRPr lang="en-US"/>
        </a:p>
      </dgm:t>
    </dgm:pt>
    <dgm:pt modelId="{9B7FAAEB-2FF3-4F3E-9EE5-57D4859DCB44}" type="pres">
      <dgm:prSet presAssocID="{C283249D-149A-450D-A2B8-ED2CDBAB01E5}" presName="text" presStyleLbl="fgAcc0" presStyleIdx="0" presStyleCnt="1" custScaleX="148645">
        <dgm:presLayoutVars>
          <dgm:chPref val="3"/>
        </dgm:presLayoutVars>
      </dgm:prSet>
      <dgm:spPr/>
      <dgm:t>
        <a:bodyPr/>
        <a:lstStyle/>
        <a:p>
          <a:endParaRPr lang="en-US"/>
        </a:p>
      </dgm:t>
    </dgm:pt>
    <dgm:pt modelId="{3E162F5D-1BFE-4818-A556-8644E36B1B70}" type="pres">
      <dgm:prSet presAssocID="{C283249D-149A-450D-A2B8-ED2CDBAB01E5}" presName="hierChild2" presStyleCnt="0"/>
      <dgm:spPr/>
      <dgm:t>
        <a:bodyPr/>
        <a:lstStyle/>
        <a:p>
          <a:endParaRPr lang="en-US"/>
        </a:p>
      </dgm:t>
    </dgm:pt>
    <dgm:pt modelId="{B324307E-7CC6-4BD1-8A60-5FBE35657764}" type="pres">
      <dgm:prSet presAssocID="{5874F87F-6F43-4918-80D2-A3D74CC4F64C}" presName="Name10" presStyleLbl="parChTrans1D2" presStyleIdx="0" presStyleCnt="2"/>
      <dgm:spPr/>
      <dgm:t>
        <a:bodyPr/>
        <a:lstStyle/>
        <a:p>
          <a:endParaRPr lang="en-US"/>
        </a:p>
      </dgm:t>
    </dgm:pt>
    <dgm:pt modelId="{8623DA85-BAF0-4368-B9AB-0AA671CF4F8E}" type="pres">
      <dgm:prSet presAssocID="{2183A029-FDD9-4FA0-B328-F2B89E0EABB5}" presName="hierRoot2" presStyleCnt="0"/>
      <dgm:spPr/>
      <dgm:t>
        <a:bodyPr/>
        <a:lstStyle/>
        <a:p>
          <a:endParaRPr lang="en-US"/>
        </a:p>
      </dgm:t>
    </dgm:pt>
    <dgm:pt modelId="{67B3CE73-A0B5-41E3-96D3-06579B556DEE}" type="pres">
      <dgm:prSet presAssocID="{2183A029-FDD9-4FA0-B328-F2B89E0EABB5}" presName="composite2" presStyleCnt="0"/>
      <dgm:spPr/>
      <dgm:t>
        <a:bodyPr/>
        <a:lstStyle/>
        <a:p>
          <a:endParaRPr lang="en-US"/>
        </a:p>
      </dgm:t>
    </dgm:pt>
    <dgm:pt modelId="{BB850FF2-1CC7-4599-87CA-244AF91DB07D}" type="pres">
      <dgm:prSet presAssocID="{2183A029-FDD9-4FA0-B328-F2B89E0EABB5}" presName="background2" presStyleLbl="node2" presStyleIdx="0" presStyleCnt="2"/>
      <dgm:spPr/>
      <dgm:t>
        <a:bodyPr/>
        <a:lstStyle/>
        <a:p>
          <a:endParaRPr lang="en-US"/>
        </a:p>
      </dgm:t>
    </dgm:pt>
    <dgm:pt modelId="{DCE3AD33-B7D3-474D-BB84-8544ACF04F08}" type="pres">
      <dgm:prSet presAssocID="{2183A029-FDD9-4FA0-B328-F2B89E0EABB5}" presName="text2" presStyleLbl="fgAcc2" presStyleIdx="0" presStyleCnt="2">
        <dgm:presLayoutVars>
          <dgm:chPref val="3"/>
        </dgm:presLayoutVars>
      </dgm:prSet>
      <dgm:spPr/>
      <dgm:t>
        <a:bodyPr/>
        <a:lstStyle/>
        <a:p>
          <a:endParaRPr lang="en-US"/>
        </a:p>
      </dgm:t>
    </dgm:pt>
    <dgm:pt modelId="{21C4F7C2-597C-4EEF-A1ED-EDEB64736319}" type="pres">
      <dgm:prSet presAssocID="{2183A029-FDD9-4FA0-B328-F2B89E0EABB5}" presName="hierChild3" presStyleCnt="0"/>
      <dgm:spPr/>
      <dgm:t>
        <a:bodyPr/>
        <a:lstStyle/>
        <a:p>
          <a:endParaRPr lang="en-US"/>
        </a:p>
      </dgm:t>
    </dgm:pt>
    <dgm:pt modelId="{61C1278A-2643-4468-B68E-83239E6179D3}" type="pres">
      <dgm:prSet presAssocID="{2D03FA18-C96B-4A44-BEF5-3868DCE50A9C}" presName="Name10" presStyleLbl="parChTrans1D2" presStyleIdx="1" presStyleCnt="2"/>
      <dgm:spPr/>
      <dgm:t>
        <a:bodyPr/>
        <a:lstStyle/>
        <a:p>
          <a:endParaRPr lang="en-US"/>
        </a:p>
      </dgm:t>
    </dgm:pt>
    <dgm:pt modelId="{0A550D6F-9E02-4A24-A6C5-6C1025E198B7}" type="pres">
      <dgm:prSet presAssocID="{B123FFA7-9C5B-4EC8-B303-A3C81081F2C6}" presName="hierRoot2" presStyleCnt="0"/>
      <dgm:spPr/>
      <dgm:t>
        <a:bodyPr/>
        <a:lstStyle/>
        <a:p>
          <a:endParaRPr lang="en-US"/>
        </a:p>
      </dgm:t>
    </dgm:pt>
    <dgm:pt modelId="{DF1E1D74-D2CF-4377-9771-8C386A8A262D}" type="pres">
      <dgm:prSet presAssocID="{B123FFA7-9C5B-4EC8-B303-A3C81081F2C6}" presName="composite2" presStyleCnt="0"/>
      <dgm:spPr/>
      <dgm:t>
        <a:bodyPr/>
        <a:lstStyle/>
        <a:p>
          <a:endParaRPr lang="en-US"/>
        </a:p>
      </dgm:t>
    </dgm:pt>
    <dgm:pt modelId="{ED9E36C6-D03D-4D99-BB4F-53BBC7430D23}" type="pres">
      <dgm:prSet presAssocID="{B123FFA7-9C5B-4EC8-B303-A3C81081F2C6}" presName="background2" presStyleLbl="node2" presStyleIdx="1" presStyleCnt="2"/>
      <dgm:spPr/>
      <dgm:t>
        <a:bodyPr/>
        <a:lstStyle/>
        <a:p>
          <a:endParaRPr lang="en-US"/>
        </a:p>
      </dgm:t>
    </dgm:pt>
    <dgm:pt modelId="{E882E5F2-B4E5-4D03-8076-218492D14DF3}" type="pres">
      <dgm:prSet presAssocID="{B123FFA7-9C5B-4EC8-B303-A3C81081F2C6}" presName="text2" presStyleLbl="fgAcc2" presStyleIdx="1" presStyleCnt="2">
        <dgm:presLayoutVars>
          <dgm:chPref val="3"/>
        </dgm:presLayoutVars>
      </dgm:prSet>
      <dgm:spPr/>
      <dgm:t>
        <a:bodyPr/>
        <a:lstStyle/>
        <a:p>
          <a:endParaRPr lang="en-US"/>
        </a:p>
      </dgm:t>
    </dgm:pt>
    <dgm:pt modelId="{AD2719D5-C05F-42A9-A872-FCD53A126467}" type="pres">
      <dgm:prSet presAssocID="{B123FFA7-9C5B-4EC8-B303-A3C81081F2C6}" presName="hierChild3" presStyleCnt="0"/>
      <dgm:spPr/>
      <dgm:t>
        <a:bodyPr/>
        <a:lstStyle/>
        <a:p>
          <a:endParaRPr lang="en-US"/>
        </a:p>
      </dgm:t>
    </dgm:pt>
  </dgm:ptLst>
  <dgm:cxnLst>
    <dgm:cxn modelId="{874B146B-1FE3-441C-9680-14AC7150C835}" srcId="{C283249D-149A-450D-A2B8-ED2CDBAB01E5}" destId="{B123FFA7-9C5B-4EC8-B303-A3C81081F2C6}" srcOrd="1" destOrd="0" parTransId="{2D03FA18-C96B-4A44-BEF5-3868DCE50A9C}" sibTransId="{DB6813A5-4394-4EA9-A738-D3C000676371}"/>
    <dgm:cxn modelId="{FF04B2DE-C7C9-4CFF-940F-4F075AEC0F4A}" type="presOf" srcId="{2D03FA18-C96B-4A44-BEF5-3868DCE50A9C}" destId="{61C1278A-2643-4468-B68E-83239E6179D3}" srcOrd="0" destOrd="0" presId="urn:microsoft.com/office/officeart/2005/8/layout/hierarchy1"/>
    <dgm:cxn modelId="{AE1C88EB-7DDC-4B44-AF2A-5D50B97111D5}" type="presOf" srcId="{B123FFA7-9C5B-4EC8-B303-A3C81081F2C6}" destId="{E882E5F2-B4E5-4D03-8076-218492D14DF3}" srcOrd="0" destOrd="0" presId="urn:microsoft.com/office/officeart/2005/8/layout/hierarchy1"/>
    <dgm:cxn modelId="{2E080C4E-7DE3-443D-B472-AB5AE39B5A2C}" type="presOf" srcId="{C283249D-149A-450D-A2B8-ED2CDBAB01E5}" destId="{9B7FAAEB-2FF3-4F3E-9EE5-57D4859DCB44}" srcOrd="0" destOrd="0" presId="urn:microsoft.com/office/officeart/2005/8/layout/hierarchy1"/>
    <dgm:cxn modelId="{0AA28953-5778-4F65-8C1F-79A99C04C097}" srcId="{C283249D-149A-450D-A2B8-ED2CDBAB01E5}" destId="{2183A029-FDD9-4FA0-B328-F2B89E0EABB5}" srcOrd="0" destOrd="0" parTransId="{5874F87F-6F43-4918-80D2-A3D74CC4F64C}" sibTransId="{A33BB893-742E-4A5A-A41B-634B10A0380F}"/>
    <dgm:cxn modelId="{5D214B14-5128-40D3-9C8C-C7F716B7E764}" type="presOf" srcId="{4178DFAD-3269-4CC8-B83A-4B3111A31130}" destId="{5A32AF74-769D-414E-AC9A-726B1C4B91F9}" srcOrd="0" destOrd="0" presId="urn:microsoft.com/office/officeart/2005/8/layout/hierarchy1"/>
    <dgm:cxn modelId="{1ACA7843-EADC-4190-993D-31069FD63C9C}" srcId="{4178DFAD-3269-4CC8-B83A-4B3111A31130}" destId="{C283249D-149A-450D-A2B8-ED2CDBAB01E5}" srcOrd="0" destOrd="0" parTransId="{73FF0865-F40E-426D-8BAC-235E5AF85A5F}" sibTransId="{8C50CD7B-9F49-48D5-9AAC-B97AB28629B5}"/>
    <dgm:cxn modelId="{85D37922-05D6-4C9C-B948-3912CB31E361}" type="presOf" srcId="{2183A029-FDD9-4FA0-B328-F2B89E0EABB5}" destId="{DCE3AD33-B7D3-474D-BB84-8544ACF04F08}" srcOrd="0" destOrd="0" presId="urn:microsoft.com/office/officeart/2005/8/layout/hierarchy1"/>
    <dgm:cxn modelId="{7278806A-87EA-479F-9CFB-9B18DFE3AF18}" type="presOf" srcId="{5874F87F-6F43-4918-80D2-A3D74CC4F64C}" destId="{B324307E-7CC6-4BD1-8A60-5FBE35657764}" srcOrd="0" destOrd="0" presId="urn:microsoft.com/office/officeart/2005/8/layout/hierarchy1"/>
    <dgm:cxn modelId="{FA3A2EBA-F196-4E9A-8A88-C855444BF9BF}" type="presParOf" srcId="{5A32AF74-769D-414E-AC9A-726B1C4B91F9}" destId="{F5F386A6-A975-48A1-90FE-1C141C7A491D}" srcOrd="0" destOrd="0" presId="urn:microsoft.com/office/officeart/2005/8/layout/hierarchy1"/>
    <dgm:cxn modelId="{F0E5E5A0-EF3B-4DD6-A92C-F0DC1AED1C8F}" type="presParOf" srcId="{F5F386A6-A975-48A1-90FE-1C141C7A491D}" destId="{18DA1839-6FB9-48D0-AE67-25961ED10A57}" srcOrd="0" destOrd="0" presId="urn:microsoft.com/office/officeart/2005/8/layout/hierarchy1"/>
    <dgm:cxn modelId="{68A7E007-D16A-4AFD-8917-3E754AFC444F}" type="presParOf" srcId="{18DA1839-6FB9-48D0-AE67-25961ED10A57}" destId="{DAB05682-476C-4903-A072-8343AEA522C3}" srcOrd="0" destOrd="0" presId="urn:microsoft.com/office/officeart/2005/8/layout/hierarchy1"/>
    <dgm:cxn modelId="{C8002E8A-D6C4-4136-8F42-7D42552D896E}" type="presParOf" srcId="{18DA1839-6FB9-48D0-AE67-25961ED10A57}" destId="{9B7FAAEB-2FF3-4F3E-9EE5-57D4859DCB44}" srcOrd="1" destOrd="0" presId="urn:microsoft.com/office/officeart/2005/8/layout/hierarchy1"/>
    <dgm:cxn modelId="{A2A56FB1-2D8B-425E-A9B3-E4CB648AA4CE}" type="presParOf" srcId="{F5F386A6-A975-48A1-90FE-1C141C7A491D}" destId="{3E162F5D-1BFE-4818-A556-8644E36B1B70}" srcOrd="1" destOrd="0" presId="urn:microsoft.com/office/officeart/2005/8/layout/hierarchy1"/>
    <dgm:cxn modelId="{A2BEA3A0-C309-4368-8439-C113D18806E1}" type="presParOf" srcId="{3E162F5D-1BFE-4818-A556-8644E36B1B70}" destId="{B324307E-7CC6-4BD1-8A60-5FBE35657764}" srcOrd="0" destOrd="0" presId="urn:microsoft.com/office/officeart/2005/8/layout/hierarchy1"/>
    <dgm:cxn modelId="{C52C9215-BBB4-4E72-B44D-4B881842A6B8}" type="presParOf" srcId="{3E162F5D-1BFE-4818-A556-8644E36B1B70}" destId="{8623DA85-BAF0-4368-B9AB-0AA671CF4F8E}" srcOrd="1" destOrd="0" presId="urn:microsoft.com/office/officeart/2005/8/layout/hierarchy1"/>
    <dgm:cxn modelId="{7FE0748D-B556-4BCD-B688-1683C325A4C3}" type="presParOf" srcId="{8623DA85-BAF0-4368-B9AB-0AA671CF4F8E}" destId="{67B3CE73-A0B5-41E3-96D3-06579B556DEE}" srcOrd="0" destOrd="0" presId="urn:microsoft.com/office/officeart/2005/8/layout/hierarchy1"/>
    <dgm:cxn modelId="{F9487D6F-E0D2-47F2-B300-7B4992E0E496}" type="presParOf" srcId="{67B3CE73-A0B5-41E3-96D3-06579B556DEE}" destId="{BB850FF2-1CC7-4599-87CA-244AF91DB07D}" srcOrd="0" destOrd="0" presId="urn:microsoft.com/office/officeart/2005/8/layout/hierarchy1"/>
    <dgm:cxn modelId="{E15178C6-D008-428F-A87C-6BCF7FB543A8}" type="presParOf" srcId="{67B3CE73-A0B5-41E3-96D3-06579B556DEE}" destId="{DCE3AD33-B7D3-474D-BB84-8544ACF04F08}" srcOrd="1" destOrd="0" presId="urn:microsoft.com/office/officeart/2005/8/layout/hierarchy1"/>
    <dgm:cxn modelId="{23C5C507-503B-4F76-AB55-9933ED29C99C}" type="presParOf" srcId="{8623DA85-BAF0-4368-B9AB-0AA671CF4F8E}" destId="{21C4F7C2-597C-4EEF-A1ED-EDEB64736319}" srcOrd="1" destOrd="0" presId="urn:microsoft.com/office/officeart/2005/8/layout/hierarchy1"/>
    <dgm:cxn modelId="{122FF17A-580A-4D2F-A524-96AF585FD268}" type="presParOf" srcId="{3E162F5D-1BFE-4818-A556-8644E36B1B70}" destId="{61C1278A-2643-4468-B68E-83239E6179D3}" srcOrd="2" destOrd="0" presId="urn:microsoft.com/office/officeart/2005/8/layout/hierarchy1"/>
    <dgm:cxn modelId="{9676AC2D-04FE-45CC-A966-E34D32F47572}" type="presParOf" srcId="{3E162F5D-1BFE-4818-A556-8644E36B1B70}" destId="{0A550D6F-9E02-4A24-A6C5-6C1025E198B7}" srcOrd="3" destOrd="0" presId="urn:microsoft.com/office/officeart/2005/8/layout/hierarchy1"/>
    <dgm:cxn modelId="{FA0F20BD-E055-484F-B4EB-A4F4BD1E8D94}" type="presParOf" srcId="{0A550D6F-9E02-4A24-A6C5-6C1025E198B7}" destId="{DF1E1D74-D2CF-4377-9771-8C386A8A262D}" srcOrd="0" destOrd="0" presId="urn:microsoft.com/office/officeart/2005/8/layout/hierarchy1"/>
    <dgm:cxn modelId="{BC7F46FF-A0E4-4170-BC7F-62E9B6458EFB}" type="presParOf" srcId="{DF1E1D74-D2CF-4377-9771-8C386A8A262D}" destId="{ED9E36C6-D03D-4D99-BB4F-53BBC7430D23}" srcOrd="0" destOrd="0" presId="urn:microsoft.com/office/officeart/2005/8/layout/hierarchy1"/>
    <dgm:cxn modelId="{C60B7FF9-0BBC-4F73-A02B-9F553659902F}" type="presParOf" srcId="{DF1E1D74-D2CF-4377-9771-8C386A8A262D}" destId="{E882E5F2-B4E5-4D03-8076-218492D14DF3}" srcOrd="1" destOrd="0" presId="urn:microsoft.com/office/officeart/2005/8/layout/hierarchy1"/>
    <dgm:cxn modelId="{74FB7717-8E04-4EEA-9C64-820651DA5B79}" type="presParOf" srcId="{0A550D6F-9E02-4A24-A6C5-6C1025E198B7}" destId="{AD2719D5-C05F-42A9-A872-FCD53A126467}"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16A02A74-FDD0-4664-BB45-429BFEF84263}" type="doc">
      <dgm:prSet loTypeId="urn:microsoft.com/office/officeart/2005/8/layout/gear1" loCatId="cycle" qsTypeId="urn:microsoft.com/office/officeart/2005/8/quickstyle/simple1" qsCatId="simple" csTypeId="urn:microsoft.com/office/officeart/2005/8/colors/accent1_2" csCatId="accent1" phldr="1"/>
      <dgm:spPr/>
    </dgm:pt>
    <dgm:pt modelId="{EA255C25-3613-4FF8-834E-795D2E2A648A}">
      <dgm:prSet phldrT="[Text]" custT="1"/>
      <dgm:spPr/>
      <dgm:t>
        <a:bodyPr/>
        <a:lstStyle/>
        <a:p>
          <a:r>
            <a:rPr lang="en-US" sz="2800" b="1" dirty="0" smtClean="0">
              <a:solidFill>
                <a:srgbClr val="FF0000"/>
              </a:solidFill>
              <a:latin typeface="Baskerville Old Face" pitchFamily="18" charset="0"/>
            </a:rPr>
            <a:t>Natural fibers come from natural sources like plants and animals. </a:t>
          </a:r>
          <a:endParaRPr lang="en-US" sz="2800" dirty="0">
            <a:solidFill>
              <a:srgbClr val="FF0000"/>
            </a:solidFill>
          </a:endParaRPr>
        </a:p>
      </dgm:t>
    </dgm:pt>
    <dgm:pt modelId="{E2157E38-4773-4619-84F4-3F4157D5EC65}" type="parTrans" cxnId="{99C71E11-A574-4049-AD51-21489A634518}">
      <dgm:prSet/>
      <dgm:spPr/>
      <dgm:t>
        <a:bodyPr/>
        <a:lstStyle/>
        <a:p>
          <a:endParaRPr lang="en-US"/>
        </a:p>
      </dgm:t>
    </dgm:pt>
    <dgm:pt modelId="{6F89C155-7A8D-45C8-AE45-2774AB32D795}" type="sibTrans" cxnId="{99C71E11-A574-4049-AD51-21489A634518}">
      <dgm:prSet/>
      <dgm:spPr/>
      <dgm:t>
        <a:bodyPr/>
        <a:lstStyle/>
        <a:p>
          <a:endParaRPr lang="en-US"/>
        </a:p>
      </dgm:t>
    </dgm:pt>
    <dgm:pt modelId="{E6296DD8-4319-4D50-8FCF-E9DBA1505BFE}">
      <dgm:prSet custT="1"/>
      <dgm:spPr/>
      <dgm:t>
        <a:bodyPr/>
        <a:lstStyle/>
        <a:p>
          <a:pPr algn="ctr"/>
          <a:r>
            <a:rPr lang="en-US" sz="2100" b="1" dirty="0" smtClean="0">
              <a:solidFill>
                <a:srgbClr val="FF0000"/>
              </a:solidFill>
              <a:latin typeface="Baskerville Old Face" pitchFamily="18" charset="0"/>
            </a:rPr>
            <a:t>Synthetic </a:t>
          </a:r>
          <a:r>
            <a:rPr lang="en-US" sz="2100" b="1" dirty="0" err="1" smtClean="0">
              <a:solidFill>
                <a:srgbClr val="FF0000"/>
              </a:solidFill>
              <a:latin typeface="Baskerville Old Face" pitchFamily="18" charset="0"/>
            </a:rPr>
            <a:t>fibres</a:t>
          </a:r>
          <a:r>
            <a:rPr lang="en-US" sz="2100" b="1" dirty="0" smtClean="0">
              <a:solidFill>
                <a:srgbClr val="FF0000"/>
              </a:solidFill>
              <a:latin typeface="Baskerville Old Face" pitchFamily="18" charset="0"/>
            </a:rPr>
            <a:t> are man-made </a:t>
          </a:r>
          <a:r>
            <a:rPr lang="en-US" sz="2100" b="1" dirty="0" err="1" smtClean="0">
              <a:solidFill>
                <a:srgbClr val="FF0000"/>
              </a:solidFill>
              <a:latin typeface="Baskerville Old Face" pitchFamily="18" charset="0"/>
            </a:rPr>
            <a:t>fibres</a:t>
          </a:r>
          <a:r>
            <a:rPr lang="en-US" sz="2100" b="1" dirty="0" smtClean="0">
              <a:solidFill>
                <a:srgbClr val="FF0000"/>
              </a:solidFill>
              <a:latin typeface="Baskerville Old Face" pitchFamily="18" charset="0"/>
            </a:rPr>
            <a:t>. Synthetic </a:t>
          </a:r>
          <a:r>
            <a:rPr lang="en-US" sz="2100" b="1" dirty="0" err="1" smtClean="0">
              <a:solidFill>
                <a:srgbClr val="FF0000"/>
              </a:solidFill>
              <a:latin typeface="Baskerville Old Face" pitchFamily="18" charset="0"/>
            </a:rPr>
            <a:t>fibres</a:t>
          </a:r>
          <a:r>
            <a:rPr lang="en-US" sz="2100" b="1" dirty="0" smtClean="0">
              <a:solidFill>
                <a:srgbClr val="FF0000"/>
              </a:solidFill>
              <a:latin typeface="Baskerville Old Face" pitchFamily="18" charset="0"/>
            </a:rPr>
            <a:t> are made from different chemicals, hence each kind of synthetic </a:t>
          </a:r>
          <a:r>
            <a:rPr lang="en-US" sz="2100" b="1" dirty="0" err="1" smtClean="0">
              <a:solidFill>
                <a:srgbClr val="FF0000"/>
              </a:solidFill>
              <a:latin typeface="Baskerville Old Face" pitchFamily="18" charset="0"/>
            </a:rPr>
            <a:t>fibres</a:t>
          </a:r>
          <a:r>
            <a:rPr lang="en-US" sz="2100" b="1" dirty="0" smtClean="0">
              <a:solidFill>
                <a:srgbClr val="FF0000"/>
              </a:solidFill>
              <a:latin typeface="Baskerville Old Face" pitchFamily="18" charset="0"/>
            </a:rPr>
            <a:t> have their own properties. Synthetic </a:t>
          </a:r>
          <a:r>
            <a:rPr lang="en-US" sz="2100" b="1" dirty="0" err="1" smtClean="0">
              <a:solidFill>
                <a:srgbClr val="FF0000"/>
              </a:solidFill>
              <a:latin typeface="Baskerville Old Face" pitchFamily="18" charset="0"/>
            </a:rPr>
            <a:t>fibres</a:t>
          </a:r>
          <a:r>
            <a:rPr lang="en-US" sz="2100" b="1" dirty="0" smtClean="0">
              <a:solidFill>
                <a:srgbClr val="FF0000"/>
              </a:solidFill>
              <a:latin typeface="Baskerville Old Face" pitchFamily="18" charset="0"/>
            </a:rPr>
            <a:t> are more in length and are long lasting. The only limitation in synthetic </a:t>
          </a:r>
          <a:r>
            <a:rPr lang="en-US" sz="2100" b="1" dirty="0" err="1" smtClean="0">
              <a:solidFill>
                <a:srgbClr val="FF0000"/>
              </a:solidFill>
              <a:latin typeface="Baskerville Old Face" pitchFamily="18" charset="0"/>
            </a:rPr>
            <a:t>fibres</a:t>
          </a:r>
          <a:r>
            <a:rPr lang="en-US" sz="2100" b="1" dirty="0" smtClean="0">
              <a:solidFill>
                <a:srgbClr val="FF0000"/>
              </a:solidFill>
              <a:latin typeface="Baskerville Old Face" pitchFamily="18" charset="0"/>
            </a:rPr>
            <a:t> is that they are poor absorbents of moisture and they catch fire easily</a:t>
          </a:r>
          <a:endParaRPr lang="en-US" sz="2100" dirty="0">
            <a:solidFill>
              <a:srgbClr val="FF0000"/>
            </a:solidFill>
          </a:endParaRPr>
        </a:p>
      </dgm:t>
    </dgm:pt>
    <dgm:pt modelId="{E0430C9D-5250-40D0-9CEA-49DB11AEABDF}" type="parTrans" cxnId="{13CFAA23-A797-4531-8BB2-41BA91B4782E}">
      <dgm:prSet/>
      <dgm:spPr/>
      <dgm:t>
        <a:bodyPr/>
        <a:lstStyle/>
        <a:p>
          <a:endParaRPr lang="en-US"/>
        </a:p>
      </dgm:t>
    </dgm:pt>
    <dgm:pt modelId="{20617F15-7ABD-43C9-ADBC-6C5FE5AE4E67}" type="sibTrans" cxnId="{13CFAA23-A797-4531-8BB2-41BA91B4782E}">
      <dgm:prSet/>
      <dgm:spPr/>
      <dgm:t>
        <a:bodyPr/>
        <a:lstStyle/>
        <a:p>
          <a:endParaRPr lang="en-US"/>
        </a:p>
      </dgm:t>
    </dgm:pt>
    <dgm:pt modelId="{3AAD69DE-D9F6-4E10-8C0D-EF353F4B190A}" type="pres">
      <dgm:prSet presAssocID="{16A02A74-FDD0-4664-BB45-429BFEF84263}" presName="composite" presStyleCnt="0">
        <dgm:presLayoutVars>
          <dgm:chMax val="3"/>
          <dgm:animLvl val="lvl"/>
          <dgm:resizeHandles val="exact"/>
        </dgm:presLayoutVars>
      </dgm:prSet>
      <dgm:spPr/>
    </dgm:pt>
    <dgm:pt modelId="{FFE41781-9AFA-4858-843E-772B82DA722B}" type="pres">
      <dgm:prSet presAssocID="{E6296DD8-4319-4D50-8FCF-E9DBA1505BFE}" presName="gear1" presStyleLbl="node1" presStyleIdx="0" presStyleCnt="2" custScaleX="145455" custScaleY="129174" custLinFactNeighborX="12190" custLinFactNeighborY="-434">
        <dgm:presLayoutVars>
          <dgm:chMax val="1"/>
          <dgm:bulletEnabled val="1"/>
        </dgm:presLayoutVars>
      </dgm:prSet>
      <dgm:spPr/>
      <dgm:t>
        <a:bodyPr/>
        <a:lstStyle/>
        <a:p>
          <a:endParaRPr lang="en-US"/>
        </a:p>
      </dgm:t>
    </dgm:pt>
    <dgm:pt modelId="{9645DA0F-FED8-4556-976A-7F03FB722052}" type="pres">
      <dgm:prSet presAssocID="{E6296DD8-4319-4D50-8FCF-E9DBA1505BFE}" presName="gear1srcNode" presStyleLbl="node1" presStyleIdx="0" presStyleCnt="2"/>
      <dgm:spPr/>
      <dgm:t>
        <a:bodyPr/>
        <a:lstStyle/>
        <a:p>
          <a:endParaRPr lang="en-US"/>
        </a:p>
      </dgm:t>
    </dgm:pt>
    <dgm:pt modelId="{F3AC747E-A619-4DA8-9C77-95D74FF7FAD3}" type="pres">
      <dgm:prSet presAssocID="{E6296DD8-4319-4D50-8FCF-E9DBA1505BFE}" presName="gear1dstNode" presStyleLbl="node1" presStyleIdx="0" presStyleCnt="2"/>
      <dgm:spPr/>
      <dgm:t>
        <a:bodyPr/>
        <a:lstStyle/>
        <a:p>
          <a:endParaRPr lang="en-US"/>
        </a:p>
      </dgm:t>
    </dgm:pt>
    <dgm:pt modelId="{23FDA860-5D02-4D4E-A87D-80F1BC1D59C8}" type="pres">
      <dgm:prSet presAssocID="{EA255C25-3613-4FF8-834E-795D2E2A648A}" presName="gear2" presStyleLbl="node1" presStyleIdx="1" presStyleCnt="2" custScaleX="138636" custScaleY="129944" custLinFactNeighborX="-34489" custLinFactNeighborY="23978">
        <dgm:presLayoutVars>
          <dgm:chMax val="1"/>
          <dgm:bulletEnabled val="1"/>
        </dgm:presLayoutVars>
      </dgm:prSet>
      <dgm:spPr/>
      <dgm:t>
        <a:bodyPr/>
        <a:lstStyle/>
        <a:p>
          <a:endParaRPr lang="en-US"/>
        </a:p>
      </dgm:t>
    </dgm:pt>
    <dgm:pt modelId="{E449A0E2-405D-42A7-BF98-49A54EAD31F8}" type="pres">
      <dgm:prSet presAssocID="{EA255C25-3613-4FF8-834E-795D2E2A648A}" presName="gear2srcNode" presStyleLbl="node1" presStyleIdx="1" presStyleCnt="2"/>
      <dgm:spPr/>
      <dgm:t>
        <a:bodyPr/>
        <a:lstStyle/>
        <a:p>
          <a:endParaRPr lang="en-US"/>
        </a:p>
      </dgm:t>
    </dgm:pt>
    <dgm:pt modelId="{C960E925-FF3A-43C8-B7E6-AFB5AE6E7DFF}" type="pres">
      <dgm:prSet presAssocID="{EA255C25-3613-4FF8-834E-795D2E2A648A}" presName="gear2dstNode" presStyleLbl="node1" presStyleIdx="1" presStyleCnt="2"/>
      <dgm:spPr/>
      <dgm:t>
        <a:bodyPr/>
        <a:lstStyle/>
        <a:p>
          <a:endParaRPr lang="en-US"/>
        </a:p>
      </dgm:t>
    </dgm:pt>
    <dgm:pt modelId="{F84C7EC6-38F6-428F-B5C3-D3103E71BF1F}" type="pres">
      <dgm:prSet presAssocID="{20617F15-7ABD-43C9-ADBC-6C5FE5AE4E67}" presName="connector1" presStyleLbl="sibTrans2D1" presStyleIdx="0" presStyleCnt="2" custAng="11993078" custFlipVert="1" custFlipHor="1" custScaleX="22889" custScaleY="23105" custLinFactNeighborX="-71365" custLinFactNeighborY="26188"/>
      <dgm:spPr>
        <a:prstGeom prst="blockArc">
          <a:avLst/>
        </a:prstGeom>
      </dgm:spPr>
      <dgm:t>
        <a:bodyPr/>
        <a:lstStyle/>
        <a:p>
          <a:endParaRPr lang="en-US"/>
        </a:p>
      </dgm:t>
    </dgm:pt>
    <dgm:pt modelId="{AD81EC93-6163-4568-83BE-6B7FA34C2969}" type="pres">
      <dgm:prSet presAssocID="{6F89C155-7A8D-45C8-AE45-2774AB32D795}" presName="connector2" presStyleLbl="sibTrans2D1" presStyleIdx="1" presStyleCnt="2" custAng="10800000" custFlipVert="0" custFlipHor="0" custScaleX="23320" custScaleY="23136" custLinFactNeighborX="29272" custLinFactNeighborY="-11153"/>
      <dgm:spPr>
        <a:prstGeom prst="blockArc">
          <a:avLst/>
        </a:prstGeom>
      </dgm:spPr>
      <dgm:t>
        <a:bodyPr/>
        <a:lstStyle/>
        <a:p>
          <a:endParaRPr lang="en-US"/>
        </a:p>
      </dgm:t>
    </dgm:pt>
  </dgm:ptLst>
  <dgm:cxnLst>
    <dgm:cxn modelId="{13CFAA23-A797-4531-8BB2-41BA91B4782E}" srcId="{16A02A74-FDD0-4664-BB45-429BFEF84263}" destId="{E6296DD8-4319-4D50-8FCF-E9DBA1505BFE}" srcOrd="0" destOrd="0" parTransId="{E0430C9D-5250-40D0-9CEA-49DB11AEABDF}" sibTransId="{20617F15-7ABD-43C9-ADBC-6C5FE5AE4E67}"/>
    <dgm:cxn modelId="{99C71E11-A574-4049-AD51-21489A634518}" srcId="{16A02A74-FDD0-4664-BB45-429BFEF84263}" destId="{EA255C25-3613-4FF8-834E-795D2E2A648A}" srcOrd="1" destOrd="0" parTransId="{E2157E38-4773-4619-84F4-3F4157D5EC65}" sibTransId="{6F89C155-7A8D-45C8-AE45-2774AB32D795}"/>
    <dgm:cxn modelId="{5884A4F9-158F-4A99-A783-B411A084314C}" type="presOf" srcId="{E6296DD8-4319-4D50-8FCF-E9DBA1505BFE}" destId="{F3AC747E-A619-4DA8-9C77-95D74FF7FAD3}" srcOrd="2" destOrd="0" presId="urn:microsoft.com/office/officeart/2005/8/layout/gear1"/>
    <dgm:cxn modelId="{5DB01A9F-2598-494D-A5DE-4170D5CA022B}" type="presOf" srcId="{EA255C25-3613-4FF8-834E-795D2E2A648A}" destId="{23FDA860-5D02-4D4E-A87D-80F1BC1D59C8}" srcOrd="0" destOrd="0" presId="urn:microsoft.com/office/officeart/2005/8/layout/gear1"/>
    <dgm:cxn modelId="{BC5ABA60-25DC-4AFC-A6D2-1B6D5F6608BB}" type="presOf" srcId="{EA255C25-3613-4FF8-834E-795D2E2A648A}" destId="{E449A0E2-405D-42A7-BF98-49A54EAD31F8}" srcOrd="1" destOrd="0" presId="urn:microsoft.com/office/officeart/2005/8/layout/gear1"/>
    <dgm:cxn modelId="{6BBC5C4E-16BC-4986-82EF-45D6CE009933}" type="presOf" srcId="{E6296DD8-4319-4D50-8FCF-E9DBA1505BFE}" destId="{FFE41781-9AFA-4858-843E-772B82DA722B}" srcOrd="0" destOrd="0" presId="urn:microsoft.com/office/officeart/2005/8/layout/gear1"/>
    <dgm:cxn modelId="{1C7A2C1F-FEBD-4F91-808B-73D0B6C84671}" type="presOf" srcId="{EA255C25-3613-4FF8-834E-795D2E2A648A}" destId="{C960E925-FF3A-43C8-B7E6-AFB5AE6E7DFF}" srcOrd="2" destOrd="0" presId="urn:microsoft.com/office/officeart/2005/8/layout/gear1"/>
    <dgm:cxn modelId="{15BF7968-9759-4DD5-ABFB-0D3BEB8186EB}" type="presOf" srcId="{20617F15-7ABD-43C9-ADBC-6C5FE5AE4E67}" destId="{F84C7EC6-38F6-428F-B5C3-D3103E71BF1F}" srcOrd="0" destOrd="0" presId="urn:microsoft.com/office/officeart/2005/8/layout/gear1"/>
    <dgm:cxn modelId="{F4B594A7-4A1A-43DE-B629-71931936F4F3}" type="presOf" srcId="{6F89C155-7A8D-45C8-AE45-2774AB32D795}" destId="{AD81EC93-6163-4568-83BE-6B7FA34C2969}" srcOrd="0" destOrd="0" presId="urn:microsoft.com/office/officeart/2005/8/layout/gear1"/>
    <dgm:cxn modelId="{FCA3BDF4-1A0D-4845-B18A-24D867908D2F}" type="presOf" srcId="{E6296DD8-4319-4D50-8FCF-E9DBA1505BFE}" destId="{9645DA0F-FED8-4556-976A-7F03FB722052}" srcOrd="1" destOrd="0" presId="urn:microsoft.com/office/officeart/2005/8/layout/gear1"/>
    <dgm:cxn modelId="{070B4D07-7C8A-421F-9D4F-FCE90CDC3CA3}" type="presOf" srcId="{16A02A74-FDD0-4664-BB45-429BFEF84263}" destId="{3AAD69DE-D9F6-4E10-8C0D-EF353F4B190A}" srcOrd="0" destOrd="0" presId="urn:microsoft.com/office/officeart/2005/8/layout/gear1"/>
    <dgm:cxn modelId="{89CA3B85-6BD6-4EBF-8B1F-B01AC6C3270B}" type="presParOf" srcId="{3AAD69DE-D9F6-4E10-8C0D-EF353F4B190A}" destId="{FFE41781-9AFA-4858-843E-772B82DA722B}" srcOrd="0" destOrd="0" presId="urn:microsoft.com/office/officeart/2005/8/layout/gear1"/>
    <dgm:cxn modelId="{DC648C4D-3650-4257-B433-16D38639B125}" type="presParOf" srcId="{3AAD69DE-D9F6-4E10-8C0D-EF353F4B190A}" destId="{9645DA0F-FED8-4556-976A-7F03FB722052}" srcOrd="1" destOrd="0" presId="urn:microsoft.com/office/officeart/2005/8/layout/gear1"/>
    <dgm:cxn modelId="{B254E7E2-CE47-4B6A-8067-2F9C512D98F5}" type="presParOf" srcId="{3AAD69DE-D9F6-4E10-8C0D-EF353F4B190A}" destId="{F3AC747E-A619-4DA8-9C77-95D74FF7FAD3}" srcOrd="2" destOrd="0" presId="urn:microsoft.com/office/officeart/2005/8/layout/gear1"/>
    <dgm:cxn modelId="{89F74305-0274-4DA7-BB42-D91B29512DE5}" type="presParOf" srcId="{3AAD69DE-D9F6-4E10-8C0D-EF353F4B190A}" destId="{23FDA860-5D02-4D4E-A87D-80F1BC1D59C8}" srcOrd="3" destOrd="0" presId="urn:microsoft.com/office/officeart/2005/8/layout/gear1"/>
    <dgm:cxn modelId="{F42B9387-7A8B-40C9-9FCE-C84D2C64EBF5}" type="presParOf" srcId="{3AAD69DE-D9F6-4E10-8C0D-EF353F4B190A}" destId="{E449A0E2-405D-42A7-BF98-49A54EAD31F8}" srcOrd="4" destOrd="0" presId="urn:microsoft.com/office/officeart/2005/8/layout/gear1"/>
    <dgm:cxn modelId="{3A29E5BE-388E-496A-A329-B58E805AE4CF}" type="presParOf" srcId="{3AAD69DE-D9F6-4E10-8C0D-EF353F4B190A}" destId="{C960E925-FF3A-43C8-B7E6-AFB5AE6E7DFF}" srcOrd="5" destOrd="0" presId="urn:microsoft.com/office/officeart/2005/8/layout/gear1"/>
    <dgm:cxn modelId="{C9231715-29EE-427E-A6E4-41C5BA9198D4}" type="presParOf" srcId="{3AAD69DE-D9F6-4E10-8C0D-EF353F4B190A}" destId="{F84C7EC6-38F6-428F-B5C3-D3103E71BF1F}" srcOrd="6" destOrd="0" presId="urn:microsoft.com/office/officeart/2005/8/layout/gear1"/>
    <dgm:cxn modelId="{AE634BE8-6A34-453A-94F5-51ED5C08E113}" type="presParOf" srcId="{3AAD69DE-D9F6-4E10-8C0D-EF353F4B190A}" destId="{AD81EC93-6163-4568-83BE-6B7FA34C2969}" srcOrd="7" destOrd="0" presId="urn:microsoft.com/office/officeart/2005/8/layout/gear1"/>
  </dgm:cxnLst>
  <dgm:bg/>
  <dgm:whole/>
</dgm:dataModel>
</file>

<file path=ppt/diagrams/data5.xml><?xml version="1.0" encoding="utf-8"?>
<dgm:dataModel xmlns:dgm="http://schemas.openxmlformats.org/drawingml/2006/diagram" xmlns:a="http://schemas.openxmlformats.org/drawingml/2006/main">
  <dgm:ptLst>
    <dgm:pt modelId="{4C3FB09E-C822-4441-9176-0CDFEEB532C2}"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C5B7C518-2004-498D-ACE3-B0DB03C01FD5}">
      <dgm:prSet phldrT="[Text]"/>
      <dgm:spPr/>
      <dgm:t>
        <a:bodyPr/>
        <a:lstStyle/>
        <a:p>
          <a:r>
            <a:rPr lang="en-US" dirty="0" smtClean="0"/>
            <a:t>Properties of rayon</a:t>
          </a:r>
          <a:endParaRPr lang="en-US" dirty="0"/>
        </a:p>
      </dgm:t>
    </dgm:pt>
    <dgm:pt modelId="{3B180577-3CDF-42A9-894D-4B5557AF3D71}" type="parTrans" cxnId="{8F74470D-E027-4A72-BAA4-7410838306FC}">
      <dgm:prSet/>
      <dgm:spPr/>
      <dgm:t>
        <a:bodyPr/>
        <a:lstStyle/>
        <a:p>
          <a:endParaRPr lang="en-US"/>
        </a:p>
      </dgm:t>
    </dgm:pt>
    <dgm:pt modelId="{1A892616-08F0-4628-9BEB-C2831EFB6C84}" type="sibTrans" cxnId="{8F74470D-E027-4A72-BAA4-7410838306FC}">
      <dgm:prSet/>
      <dgm:spPr/>
      <dgm:t>
        <a:bodyPr/>
        <a:lstStyle/>
        <a:p>
          <a:endParaRPr lang="en-US"/>
        </a:p>
      </dgm:t>
    </dgm:pt>
    <dgm:pt modelId="{68070897-4BDA-4C48-818C-F57B120C0A00}">
      <dgm:prSet phldrT="[Text]"/>
      <dgm:spPr/>
      <dgm:t>
        <a:bodyPr/>
        <a:lstStyle/>
        <a:p>
          <a:r>
            <a:rPr lang="en-US" smtClean="0">
              <a:latin typeface="Baskerville Old Face" pitchFamily="18" charset="0"/>
            </a:rPr>
            <a:t>drapes well</a:t>
          </a:r>
          <a:endParaRPr lang="en-US" dirty="0"/>
        </a:p>
      </dgm:t>
    </dgm:pt>
    <dgm:pt modelId="{D3DAA33B-3392-4DE4-B5CB-CF19D65BC4A3}" type="parTrans" cxnId="{3B316D1F-3E11-4C55-AC15-BA3E8FA903AA}">
      <dgm:prSet/>
      <dgm:spPr/>
      <dgm:t>
        <a:bodyPr/>
        <a:lstStyle/>
        <a:p>
          <a:endParaRPr lang="en-US"/>
        </a:p>
      </dgm:t>
    </dgm:pt>
    <dgm:pt modelId="{529A663F-5453-4273-918E-E578C5FD28CC}" type="sibTrans" cxnId="{3B316D1F-3E11-4C55-AC15-BA3E8FA903AA}">
      <dgm:prSet/>
      <dgm:spPr/>
      <dgm:t>
        <a:bodyPr/>
        <a:lstStyle/>
        <a:p>
          <a:endParaRPr lang="en-US"/>
        </a:p>
      </dgm:t>
    </dgm:pt>
    <dgm:pt modelId="{AE2B45D6-2029-4C84-9BAC-79D786A186A6}">
      <dgm:prSet phldrT="[Text]"/>
      <dgm:spPr/>
      <dgm:t>
        <a:bodyPr/>
        <a:lstStyle/>
        <a:p>
          <a:r>
            <a:rPr lang="en-US" dirty="0" smtClean="0">
              <a:solidFill>
                <a:srgbClr val="FF0000"/>
              </a:solidFill>
              <a:latin typeface="Baskerville Old Face" pitchFamily="18" charset="0"/>
            </a:rPr>
            <a:t>easily dyed and </a:t>
          </a:r>
          <a:r>
            <a:rPr lang="en-US" dirty="0" err="1" smtClean="0">
              <a:solidFill>
                <a:srgbClr val="FF0000"/>
              </a:solidFill>
              <a:latin typeface="Baskerville Old Face" pitchFamily="18" charset="0"/>
            </a:rPr>
            <a:t>wooven</a:t>
          </a:r>
          <a:r>
            <a:rPr lang="en-US" dirty="0" smtClean="0">
              <a:solidFill>
                <a:srgbClr val="FF0000"/>
              </a:solidFill>
              <a:latin typeface="Baskerville Old Face" pitchFamily="18" charset="0"/>
            </a:rPr>
            <a:t> into cloth</a:t>
          </a:r>
          <a:endParaRPr lang="en-US" dirty="0">
            <a:solidFill>
              <a:srgbClr val="FF0000"/>
            </a:solidFill>
          </a:endParaRPr>
        </a:p>
      </dgm:t>
    </dgm:pt>
    <dgm:pt modelId="{EE6FDF6D-C58B-4995-8BD5-9B063C03B200}" type="sibTrans" cxnId="{5633D8DB-3F24-4641-AF2C-6573581E7881}">
      <dgm:prSet/>
      <dgm:spPr/>
      <dgm:t>
        <a:bodyPr/>
        <a:lstStyle/>
        <a:p>
          <a:endParaRPr lang="en-US"/>
        </a:p>
      </dgm:t>
    </dgm:pt>
    <dgm:pt modelId="{347DE4DC-0063-4BF2-9F9A-3A27A54F8721}" type="parTrans" cxnId="{5633D8DB-3F24-4641-AF2C-6573581E7881}">
      <dgm:prSet/>
      <dgm:spPr/>
      <dgm:t>
        <a:bodyPr/>
        <a:lstStyle/>
        <a:p>
          <a:endParaRPr lang="en-US"/>
        </a:p>
      </dgm:t>
    </dgm:pt>
    <dgm:pt modelId="{A4981711-49E0-4082-92CF-E0AA3DB67726}">
      <dgm:prSet/>
      <dgm:spPr/>
      <dgm:t>
        <a:bodyPr/>
        <a:lstStyle/>
        <a:p>
          <a:r>
            <a:rPr lang="en-US" smtClean="0">
              <a:latin typeface="Baskerville Old Face" pitchFamily="18" charset="0"/>
            </a:rPr>
            <a:t>good absorbent of sweat</a:t>
          </a:r>
          <a:endParaRPr lang="en-US"/>
        </a:p>
      </dgm:t>
    </dgm:pt>
    <dgm:pt modelId="{142339DB-5762-4D43-B6AE-A81A2E21B80D}" type="parTrans" cxnId="{2B2A40F5-44B1-4B56-98D7-C35FFD1CB3BB}">
      <dgm:prSet/>
      <dgm:spPr/>
      <dgm:t>
        <a:bodyPr/>
        <a:lstStyle/>
        <a:p>
          <a:endParaRPr lang="en-US"/>
        </a:p>
      </dgm:t>
    </dgm:pt>
    <dgm:pt modelId="{6459F721-66A2-4D55-83A0-88403CFE6A7B}" type="sibTrans" cxnId="{2B2A40F5-44B1-4B56-98D7-C35FFD1CB3BB}">
      <dgm:prSet/>
      <dgm:spPr/>
      <dgm:t>
        <a:bodyPr/>
        <a:lstStyle/>
        <a:p>
          <a:endParaRPr lang="en-US"/>
        </a:p>
      </dgm:t>
    </dgm:pt>
    <dgm:pt modelId="{2956DD9E-79B5-46A5-B13A-24C2B335B569}">
      <dgm:prSet/>
      <dgm:spPr/>
      <dgm:t>
        <a:bodyPr/>
        <a:lstStyle/>
        <a:p>
          <a:r>
            <a:rPr lang="en-US" smtClean="0">
              <a:latin typeface="Baskerville Old Face" pitchFamily="18" charset="0"/>
            </a:rPr>
            <a:t>lustrous in appearance</a:t>
          </a:r>
          <a:endParaRPr lang="en-US"/>
        </a:p>
      </dgm:t>
    </dgm:pt>
    <dgm:pt modelId="{CCF9A218-58DD-4AC4-8EE1-307968CEB5D4}" type="parTrans" cxnId="{962BEF2C-458A-47E6-9D3A-64C2B981534A}">
      <dgm:prSet/>
      <dgm:spPr/>
      <dgm:t>
        <a:bodyPr/>
        <a:lstStyle/>
        <a:p>
          <a:endParaRPr lang="en-US"/>
        </a:p>
      </dgm:t>
    </dgm:pt>
    <dgm:pt modelId="{ADC3E2FB-20B5-445A-B15F-59E403BF53C0}" type="sibTrans" cxnId="{962BEF2C-458A-47E6-9D3A-64C2B981534A}">
      <dgm:prSet/>
      <dgm:spPr/>
      <dgm:t>
        <a:bodyPr/>
        <a:lstStyle/>
        <a:p>
          <a:endParaRPr lang="en-US"/>
        </a:p>
      </dgm:t>
    </dgm:pt>
    <dgm:pt modelId="{AB1A0907-FBC4-4AC9-9E84-824869147312}" type="pres">
      <dgm:prSet presAssocID="{4C3FB09E-C822-4441-9176-0CDFEEB532C2}" presName="Name0" presStyleCnt="0">
        <dgm:presLayoutVars>
          <dgm:chMax val="1"/>
          <dgm:dir/>
          <dgm:animLvl val="ctr"/>
          <dgm:resizeHandles val="exact"/>
        </dgm:presLayoutVars>
      </dgm:prSet>
      <dgm:spPr/>
      <dgm:t>
        <a:bodyPr/>
        <a:lstStyle/>
        <a:p>
          <a:endParaRPr lang="en-US"/>
        </a:p>
      </dgm:t>
    </dgm:pt>
    <dgm:pt modelId="{C6077BA5-FB42-410D-9573-107C3376DF6F}" type="pres">
      <dgm:prSet presAssocID="{C5B7C518-2004-498D-ACE3-B0DB03C01FD5}" presName="centerShape" presStyleLbl="node0" presStyleIdx="0" presStyleCnt="1" custScaleX="143631" custScaleY="143630"/>
      <dgm:spPr/>
      <dgm:t>
        <a:bodyPr/>
        <a:lstStyle/>
        <a:p>
          <a:endParaRPr lang="en-US"/>
        </a:p>
      </dgm:t>
    </dgm:pt>
    <dgm:pt modelId="{F74A9B78-1CC0-4DDB-B115-38DFB340CB44}" type="pres">
      <dgm:prSet presAssocID="{347DE4DC-0063-4BF2-9F9A-3A27A54F8721}" presName="parTrans" presStyleLbl="sibTrans2D1" presStyleIdx="0" presStyleCnt="4"/>
      <dgm:spPr/>
      <dgm:t>
        <a:bodyPr/>
        <a:lstStyle/>
        <a:p>
          <a:endParaRPr lang="en-US"/>
        </a:p>
      </dgm:t>
    </dgm:pt>
    <dgm:pt modelId="{65DC70DE-82DE-4B60-B3F4-A72093EC90B9}" type="pres">
      <dgm:prSet presAssocID="{347DE4DC-0063-4BF2-9F9A-3A27A54F8721}" presName="connectorText" presStyleLbl="sibTrans2D1" presStyleIdx="0" presStyleCnt="4"/>
      <dgm:spPr/>
      <dgm:t>
        <a:bodyPr/>
        <a:lstStyle/>
        <a:p>
          <a:endParaRPr lang="en-US"/>
        </a:p>
      </dgm:t>
    </dgm:pt>
    <dgm:pt modelId="{98937D4D-02E4-4E62-952B-64491938343F}" type="pres">
      <dgm:prSet presAssocID="{AE2B45D6-2029-4C84-9BAC-79D786A186A6}" presName="node" presStyleLbl="node1" presStyleIdx="0" presStyleCnt="4">
        <dgm:presLayoutVars>
          <dgm:bulletEnabled val="1"/>
        </dgm:presLayoutVars>
      </dgm:prSet>
      <dgm:spPr/>
      <dgm:t>
        <a:bodyPr/>
        <a:lstStyle/>
        <a:p>
          <a:endParaRPr lang="en-US"/>
        </a:p>
      </dgm:t>
    </dgm:pt>
    <dgm:pt modelId="{12489632-FED5-4DA4-BFD9-65ECD5DB1003}" type="pres">
      <dgm:prSet presAssocID="{D3DAA33B-3392-4DE4-B5CB-CF19D65BC4A3}" presName="parTrans" presStyleLbl="sibTrans2D1" presStyleIdx="1" presStyleCnt="4"/>
      <dgm:spPr/>
      <dgm:t>
        <a:bodyPr/>
        <a:lstStyle/>
        <a:p>
          <a:endParaRPr lang="en-US"/>
        </a:p>
      </dgm:t>
    </dgm:pt>
    <dgm:pt modelId="{93F9452C-31F7-417F-B239-CB9D59044F3F}" type="pres">
      <dgm:prSet presAssocID="{D3DAA33B-3392-4DE4-B5CB-CF19D65BC4A3}" presName="connectorText" presStyleLbl="sibTrans2D1" presStyleIdx="1" presStyleCnt="4"/>
      <dgm:spPr/>
      <dgm:t>
        <a:bodyPr/>
        <a:lstStyle/>
        <a:p>
          <a:endParaRPr lang="en-US"/>
        </a:p>
      </dgm:t>
    </dgm:pt>
    <dgm:pt modelId="{37CE7034-184B-400B-9BDB-6071B11E7D3A}" type="pres">
      <dgm:prSet presAssocID="{68070897-4BDA-4C48-818C-F57B120C0A00}" presName="node" presStyleLbl="node1" presStyleIdx="1" presStyleCnt="4">
        <dgm:presLayoutVars>
          <dgm:bulletEnabled val="1"/>
        </dgm:presLayoutVars>
      </dgm:prSet>
      <dgm:spPr/>
      <dgm:t>
        <a:bodyPr/>
        <a:lstStyle/>
        <a:p>
          <a:endParaRPr lang="en-US"/>
        </a:p>
      </dgm:t>
    </dgm:pt>
    <dgm:pt modelId="{37F2183D-8F1A-402D-8D88-9A3B39C10FBA}" type="pres">
      <dgm:prSet presAssocID="{CCF9A218-58DD-4AC4-8EE1-307968CEB5D4}" presName="parTrans" presStyleLbl="sibTrans2D1" presStyleIdx="2" presStyleCnt="4"/>
      <dgm:spPr/>
      <dgm:t>
        <a:bodyPr/>
        <a:lstStyle/>
        <a:p>
          <a:endParaRPr lang="en-US"/>
        </a:p>
      </dgm:t>
    </dgm:pt>
    <dgm:pt modelId="{E38905A3-20AA-4374-A21E-FFFF0167D91A}" type="pres">
      <dgm:prSet presAssocID="{CCF9A218-58DD-4AC4-8EE1-307968CEB5D4}" presName="connectorText" presStyleLbl="sibTrans2D1" presStyleIdx="2" presStyleCnt="4"/>
      <dgm:spPr/>
      <dgm:t>
        <a:bodyPr/>
        <a:lstStyle/>
        <a:p>
          <a:endParaRPr lang="en-US"/>
        </a:p>
      </dgm:t>
    </dgm:pt>
    <dgm:pt modelId="{9A018278-47C2-44C8-BCF3-2AFA6A66B1DD}" type="pres">
      <dgm:prSet presAssocID="{2956DD9E-79B5-46A5-B13A-24C2B335B569}" presName="node" presStyleLbl="node1" presStyleIdx="2" presStyleCnt="4">
        <dgm:presLayoutVars>
          <dgm:bulletEnabled val="1"/>
        </dgm:presLayoutVars>
      </dgm:prSet>
      <dgm:spPr/>
      <dgm:t>
        <a:bodyPr/>
        <a:lstStyle/>
        <a:p>
          <a:endParaRPr lang="en-US"/>
        </a:p>
      </dgm:t>
    </dgm:pt>
    <dgm:pt modelId="{6C7DA318-B69B-48B1-A35B-25CAC4D92828}" type="pres">
      <dgm:prSet presAssocID="{142339DB-5762-4D43-B6AE-A81A2E21B80D}" presName="parTrans" presStyleLbl="sibTrans2D1" presStyleIdx="3" presStyleCnt="4"/>
      <dgm:spPr/>
      <dgm:t>
        <a:bodyPr/>
        <a:lstStyle/>
        <a:p>
          <a:endParaRPr lang="en-US"/>
        </a:p>
      </dgm:t>
    </dgm:pt>
    <dgm:pt modelId="{E01CE78D-41C5-4288-9508-D9FB7F91AD99}" type="pres">
      <dgm:prSet presAssocID="{142339DB-5762-4D43-B6AE-A81A2E21B80D}" presName="connectorText" presStyleLbl="sibTrans2D1" presStyleIdx="3" presStyleCnt="4"/>
      <dgm:spPr/>
      <dgm:t>
        <a:bodyPr/>
        <a:lstStyle/>
        <a:p>
          <a:endParaRPr lang="en-US"/>
        </a:p>
      </dgm:t>
    </dgm:pt>
    <dgm:pt modelId="{F181B007-B767-452D-AA43-737A6C050D64}" type="pres">
      <dgm:prSet presAssocID="{A4981711-49E0-4082-92CF-E0AA3DB67726}" presName="node" presStyleLbl="node1" presStyleIdx="3" presStyleCnt="4">
        <dgm:presLayoutVars>
          <dgm:bulletEnabled val="1"/>
        </dgm:presLayoutVars>
      </dgm:prSet>
      <dgm:spPr/>
      <dgm:t>
        <a:bodyPr/>
        <a:lstStyle/>
        <a:p>
          <a:endParaRPr lang="en-US"/>
        </a:p>
      </dgm:t>
    </dgm:pt>
  </dgm:ptLst>
  <dgm:cxnLst>
    <dgm:cxn modelId="{1D6336A9-8ED2-4540-955F-A6A782EC4BBA}" type="presOf" srcId="{68070897-4BDA-4C48-818C-F57B120C0A00}" destId="{37CE7034-184B-400B-9BDB-6071B11E7D3A}" srcOrd="0" destOrd="0" presId="urn:microsoft.com/office/officeart/2005/8/layout/radial5"/>
    <dgm:cxn modelId="{E1423167-2D54-45FD-B971-508333AC9636}" type="presOf" srcId="{142339DB-5762-4D43-B6AE-A81A2E21B80D}" destId="{E01CE78D-41C5-4288-9508-D9FB7F91AD99}" srcOrd="1" destOrd="0" presId="urn:microsoft.com/office/officeart/2005/8/layout/radial5"/>
    <dgm:cxn modelId="{2233B632-F580-4BF7-9289-F239EE374C6E}" type="presOf" srcId="{D3DAA33B-3392-4DE4-B5CB-CF19D65BC4A3}" destId="{12489632-FED5-4DA4-BFD9-65ECD5DB1003}" srcOrd="0" destOrd="0" presId="urn:microsoft.com/office/officeart/2005/8/layout/radial5"/>
    <dgm:cxn modelId="{8F74470D-E027-4A72-BAA4-7410838306FC}" srcId="{4C3FB09E-C822-4441-9176-0CDFEEB532C2}" destId="{C5B7C518-2004-498D-ACE3-B0DB03C01FD5}" srcOrd="0" destOrd="0" parTransId="{3B180577-3CDF-42A9-894D-4B5557AF3D71}" sibTransId="{1A892616-08F0-4628-9BEB-C2831EFB6C84}"/>
    <dgm:cxn modelId="{29CDFD1B-0BBC-44AD-9726-FD66E050B0F3}" type="presOf" srcId="{142339DB-5762-4D43-B6AE-A81A2E21B80D}" destId="{6C7DA318-B69B-48B1-A35B-25CAC4D92828}" srcOrd="0" destOrd="0" presId="urn:microsoft.com/office/officeart/2005/8/layout/radial5"/>
    <dgm:cxn modelId="{87A6D9A0-30CD-476B-89E7-9F0949EEE15C}" type="presOf" srcId="{CCF9A218-58DD-4AC4-8EE1-307968CEB5D4}" destId="{37F2183D-8F1A-402D-8D88-9A3B39C10FBA}" srcOrd="0" destOrd="0" presId="urn:microsoft.com/office/officeart/2005/8/layout/radial5"/>
    <dgm:cxn modelId="{79299D7A-1B58-4FEE-BC44-A583AF4DA5DE}" type="presOf" srcId="{AE2B45D6-2029-4C84-9BAC-79D786A186A6}" destId="{98937D4D-02E4-4E62-952B-64491938343F}" srcOrd="0" destOrd="0" presId="urn:microsoft.com/office/officeart/2005/8/layout/radial5"/>
    <dgm:cxn modelId="{CB34A346-5ACA-4CCA-A831-F11595FCB458}" type="presOf" srcId="{4C3FB09E-C822-4441-9176-0CDFEEB532C2}" destId="{AB1A0907-FBC4-4AC9-9E84-824869147312}" srcOrd="0" destOrd="0" presId="urn:microsoft.com/office/officeart/2005/8/layout/radial5"/>
    <dgm:cxn modelId="{6638C3BB-0941-4002-B37A-014B03AC1ED7}" type="presOf" srcId="{347DE4DC-0063-4BF2-9F9A-3A27A54F8721}" destId="{65DC70DE-82DE-4B60-B3F4-A72093EC90B9}" srcOrd="1" destOrd="0" presId="urn:microsoft.com/office/officeart/2005/8/layout/radial5"/>
    <dgm:cxn modelId="{16640F8E-98C1-403F-ADB2-7F0E2849620B}" type="presOf" srcId="{CCF9A218-58DD-4AC4-8EE1-307968CEB5D4}" destId="{E38905A3-20AA-4374-A21E-FFFF0167D91A}" srcOrd="1" destOrd="0" presId="urn:microsoft.com/office/officeart/2005/8/layout/radial5"/>
    <dgm:cxn modelId="{2BF4A25B-A14B-4FB7-9463-4FDD62033DD7}" type="presOf" srcId="{347DE4DC-0063-4BF2-9F9A-3A27A54F8721}" destId="{F74A9B78-1CC0-4DDB-B115-38DFB340CB44}" srcOrd="0" destOrd="0" presId="urn:microsoft.com/office/officeart/2005/8/layout/radial5"/>
    <dgm:cxn modelId="{962BEF2C-458A-47E6-9D3A-64C2B981534A}" srcId="{C5B7C518-2004-498D-ACE3-B0DB03C01FD5}" destId="{2956DD9E-79B5-46A5-B13A-24C2B335B569}" srcOrd="2" destOrd="0" parTransId="{CCF9A218-58DD-4AC4-8EE1-307968CEB5D4}" sibTransId="{ADC3E2FB-20B5-445A-B15F-59E403BF53C0}"/>
    <dgm:cxn modelId="{2B2A40F5-44B1-4B56-98D7-C35FFD1CB3BB}" srcId="{C5B7C518-2004-498D-ACE3-B0DB03C01FD5}" destId="{A4981711-49E0-4082-92CF-E0AA3DB67726}" srcOrd="3" destOrd="0" parTransId="{142339DB-5762-4D43-B6AE-A81A2E21B80D}" sibTransId="{6459F721-66A2-4D55-83A0-88403CFE6A7B}"/>
    <dgm:cxn modelId="{8AA97DB0-A358-4C83-9D9A-952C95F6C162}" type="presOf" srcId="{D3DAA33B-3392-4DE4-B5CB-CF19D65BC4A3}" destId="{93F9452C-31F7-417F-B239-CB9D59044F3F}" srcOrd="1" destOrd="0" presId="urn:microsoft.com/office/officeart/2005/8/layout/radial5"/>
    <dgm:cxn modelId="{3B316D1F-3E11-4C55-AC15-BA3E8FA903AA}" srcId="{C5B7C518-2004-498D-ACE3-B0DB03C01FD5}" destId="{68070897-4BDA-4C48-818C-F57B120C0A00}" srcOrd="1" destOrd="0" parTransId="{D3DAA33B-3392-4DE4-B5CB-CF19D65BC4A3}" sibTransId="{529A663F-5453-4273-918E-E578C5FD28CC}"/>
    <dgm:cxn modelId="{9237CAB9-E4C7-45BE-A10A-963354840784}" type="presOf" srcId="{2956DD9E-79B5-46A5-B13A-24C2B335B569}" destId="{9A018278-47C2-44C8-BCF3-2AFA6A66B1DD}" srcOrd="0" destOrd="0" presId="urn:microsoft.com/office/officeart/2005/8/layout/radial5"/>
    <dgm:cxn modelId="{8CAF048F-B808-43AF-941E-B426C5026219}" type="presOf" srcId="{C5B7C518-2004-498D-ACE3-B0DB03C01FD5}" destId="{C6077BA5-FB42-410D-9573-107C3376DF6F}" srcOrd="0" destOrd="0" presId="urn:microsoft.com/office/officeart/2005/8/layout/radial5"/>
    <dgm:cxn modelId="{72B9192F-F420-428B-959F-C23D560972D4}" type="presOf" srcId="{A4981711-49E0-4082-92CF-E0AA3DB67726}" destId="{F181B007-B767-452D-AA43-737A6C050D64}" srcOrd="0" destOrd="0" presId="urn:microsoft.com/office/officeart/2005/8/layout/radial5"/>
    <dgm:cxn modelId="{5633D8DB-3F24-4641-AF2C-6573581E7881}" srcId="{C5B7C518-2004-498D-ACE3-B0DB03C01FD5}" destId="{AE2B45D6-2029-4C84-9BAC-79D786A186A6}" srcOrd="0" destOrd="0" parTransId="{347DE4DC-0063-4BF2-9F9A-3A27A54F8721}" sibTransId="{EE6FDF6D-C58B-4995-8BD5-9B063C03B200}"/>
    <dgm:cxn modelId="{89A2EE4E-5451-4A9B-8D72-EFD4FDC55BC6}" type="presParOf" srcId="{AB1A0907-FBC4-4AC9-9E84-824869147312}" destId="{C6077BA5-FB42-410D-9573-107C3376DF6F}" srcOrd="0" destOrd="0" presId="urn:microsoft.com/office/officeart/2005/8/layout/radial5"/>
    <dgm:cxn modelId="{C629AFC0-7EF2-43D6-930B-20B2869EFABA}" type="presParOf" srcId="{AB1A0907-FBC4-4AC9-9E84-824869147312}" destId="{F74A9B78-1CC0-4DDB-B115-38DFB340CB44}" srcOrd="1" destOrd="0" presId="urn:microsoft.com/office/officeart/2005/8/layout/radial5"/>
    <dgm:cxn modelId="{E8CD87DB-C426-4973-9C1B-1B8B9BCEF3D5}" type="presParOf" srcId="{F74A9B78-1CC0-4DDB-B115-38DFB340CB44}" destId="{65DC70DE-82DE-4B60-B3F4-A72093EC90B9}" srcOrd="0" destOrd="0" presId="urn:microsoft.com/office/officeart/2005/8/layout/radial5"/>
    <dgm:cxn modelId="{F7DAD9D6-261A-4217-94FA-1E2324CCB5F8}" type="presParOf" srcId="{AB1A0907-FBC4-4AC9-9E84-824869147312}" destId="{98937D4D-02E4-4E62-952B-64491938343F}" srcOrd="2" destOrd="0" presId="urn:microsoft.com/office/officeart/2005/8/layout/radial5"/>
    <dgm:cxn modelId="{C87DAB76-A7A9-481B-AE2E-F10641457BDD}" type="presParOf" srcId="{AB1A0907-FBC4-4AC9-9E84-824869147312}" destId="{12489632-FED5-4DA4-BFD9-65ECD5DB1003}" srcOrd="3" destOrd="0" presId="urn:microsoft.com/office/officeart/2005/8/layout/radial5"/>
    <dgm:cxn modelId="{161B5AE7-70D9-4873-A959-56700420EC4D}" type="presParOf" srcId="{12489632-FED5-4DA4-BFD9-65ECD5DB1003}" destId="{93F9452C-31F7-417F-B239-CB9D59044F3F}" srcOrd="0" destOrd="0" presId="urn:microsoft.com/office/officeart/2005/8/layout/radial5"/>
    <dgm:cxn modelId="{0EA966B1-8ED2-461F-A77D-3BF60C7E454D}" type="presParOf" srcId="{AB1A0907-FBC4-4AC9-9E84-824869147312}" destId="{37CE7034-184B-400B-9BDB-6071B11E7D3A}" srcOrd="4" destOrd="0" presId="urn:microsoft.com/office/officeart/2005/8/layout/radial5"/>
    <dgm:cxn modelId="{EC2FB496-0DAB-44DC-ADCE-660D43783293}" type="presParOf" srcId="{AB1A0907-FBC4-4AC9-9E84-824869147312}" destId="{37F2183D-8F1A-402D-8D88-9A3B39C10FBA}" srcOrd="5" destOrd="0" presId="urn:microsoft.com/office/officeart/2005/8/layout/radial5"/>
    <dgm:cxn modelId="{F23407EF-2538-4D60-AE40-AC0A88399E71}" type="presParOf" srcId="{37F2183D-8F1A-402D-8D88-9A3B39C10FBA}" destId="{E38905A3-20AA-4374-A21E-FFFF0167D91A}" srcOrd="0" destOrd="0" presId="urn:microsoft.com/office/officeart/2005/8/layout/radial5"/>
    <dgm:cxn modelId="{BFC6547A-D932-4512-B986-9FA66863E952}" type="presParOf" srcId="{AB1A0907-FBC4-4AC9-9E84-824869147312}" destId="{9A018278-47C2-44C8-BCF3-2AFA6A66B1DD}" srcOrd="6" destOrd="0" presId="urn:microsoft.com/office/officeart/2005/8/layout/radial5"/>
    <dgm:cxn modelId="{C280C117-AB97-4527-B0E2-A0B8BB33D94F}" type="presParOf" srcId="{AB1A0907-FBC4-4AC9-9E84-824869147312}" destId="{6C7DA318-B69B-48B1-A35B-25CAC4D92828}" srcOrd="7" destOrd="0" presId="urn:microsoft.com/office/officeart/2005/8/layout/radial5"/>
    <dgm:cxn modelId="{FF6CD358-C55E-4766-978B-A0AD06D00357}" type="presParOf" srcId="{6C7DA318-B69B-48B1-A35B-25CAC4D92828}" destId="{E01CE78D-41C5-4288-9508-D9FB7F91AD99}" srcOrd="0" destOrd="0" presId="urn:microsoft.com/office/officeart/2005/8/layout/radial5"/>
    <dgm:cxn modelId="{AF35A33C-DE65-4626-B921-6D6747FB0A44}" type="presParOf" srcId="{AB1A0907-FBC4-4AC9-9E84-824869147312}" destId="{F181B007-B767-452D-AA43-737A6C050D64}" srcOrd="8" destOrd="0" presId="urn:microsoft.com/office/officeart/2005/8/layout/radial5"/>
  </dgm:cxnLst>
  <dgm:bg/>
  <dgm:whole/>
</dgm:dataModel>
</file>

<file path=ppt/diagrams/data6.xml><?xml version="1.0" encoding="utf-8"?>
<dgm:dataModel xmlns:dgm="http://schemas.openxmlformats.org/drawingml/2006/diagram" xmlns:a="http://schemas.openxmlformats.org/drawingml/2006/main">
  <dgm:ptLst>
    <dgm:pt modelId="{CDCC9C9E-74DC-4E02-849C-C479A8C5E48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A9808203-4984-488B-8C8F-1B40B46B4207}">
      <dgm:prSet phldrT="[Text]"/>
      <dgm:spPr/>
      <dgm:t>
        <a:bodyPr/>
        <a:lstStyle/>
        <a:p>
          <a:r>
            <a:rPr lang="en-US" dirty="0" smtClean="0"/>
            <a:t>Uses of rayon</a:t>
          </a:r>
        </a:p>
      </dgm:t>
    </dgm:pt>
    <dgm:pt modelId="{D8D41BE3-76B6-4342-BD9C-FF1C010AE6F8}" type="parTrans" cxnId="{478E6942-D585-4108-83E2-B20016BC158A}">
      <dgm:prSet/>
      <dgm:spPr/>
      <dgm:t>
        <a:bodyPr/>
        <a:lstStyle/>
        <a:p>
          <a:endParaRPr lang="en-US"/>
        </a:p>
      </dgm:t>
    </dgm:pt>
    <dgm:pt modelId="{970862A8-C525-4B1C-B2D7-045CDD0EF324}" type="sibTrans" cxnId="{478E6942-D585-4108-83E2-B20016BC158A}">
      <dgm:prSet/>
      <dgm:spPr/>
      <dgm:t>
        <a:bodyPr/>
        <a:lstStyle/>
        <a:p>
          <a:endParaRPr lang="en-US"/>
        </a:p>
      </dgm:t>
    </dgm:pt>
    <dgm:pt modelId="{14653C37-DDE2-48CF-8F52-A6046C6C0269}">
      <dgm:prSet/>
      <dgm:spPr/>
      <dgm:t>
        <a:bodyPr/>
        <a:lstStyle/>
        <a:p>
          <a:endParaRPr lang="en-US"/>
        </a:p>
      </dgm:t>
    </dgm:pt>
    <dgm:pt modelId="{C16B22F2-76C7-4CAE-9E9B-84B30F2F6DD9}" type="parTrans" cxnId="{13F05973-F10F-495B-9CE4-9E62B4C61493}">
      <dgm:prSet/>
      <dgm:spPr/>
      <dgm:t>
        <a:bodyPr/>
        <a:lstStyle/>
        <a:p>
          <a:endParaRPr lang="en-US"/>
        </a:p>
      </dgm:t>
    </dgm:pt>
    <dgm:pt modelId="{AFCCCA94-DACD-4D33-8801-44FC8B0D0A9E}" type="sibTrans" cxnId="{13F05973-F10F-495B-9CE4-9E62B4C61493}">
      <dgm:prSet/>
      <dgm:spPr/>
      <dgm:t>
        <a:bodyPr/>
        <a:lstStyle/>
        <a:p>
          <a:endParaRPr lang="en-US"/>
        </a:p>
      </dgm:t>
    </dgm:pt>
    <dgm:pt modelId="{C015B24E-37A4-4D87-8D1A-484613D49C0B}">
      <dgm:prSet/>
      <dgm:spPr/>
      <dgm:t>
        <a:bodyPr/>
        <a:lstStyle/>
        <a:p>
          <a:endParaRPr lang="en-US"/>
        </a:p>
      </dgm:t>
    </dgm:pt>
    <dgm:pt modelId="{1C0725EA-F18F-41C0-98F4-54ACB5331351}" type="parTrans" cxnId="{AED7885A-4E97-4A34-A83F-1C3263EE4C39}">
      <dgm:prSet/>
      <dgm:spPr/>
      <dgm:t>
        <a:bodyPr/>
        <a:lstStyle/>
        <a:p>
          <a:endParaRPr lang="en-US"/>
        </a:p>
      </dgm:t>
    </dgm:pt>
    <dgm:pt modelId="{D2BF1211-C692-487F-B213-4B14B003E86B}" type="sibTrans" cxnId="{AED7885A-4E97-4A34-A83F-1C3263EE4C39}">
      <dgm:prSet/>
      <dgm:spPr/>
      <dgm:t>
        <a:bodyPr/>
        <a:lstStyle/>
        <a:p>
          <a:endParaRPr lang="en-US"/>
        </a:p>
      </dgm:t>
    </dgm:pt>
    <dgm:pt modelId="{EF7CCA73-02C9-4146-9CF1-F30C6AA870BD}">
      <dgm:prSet/>
      <dgm:spPr/>
      <dgm:t>
        <a:bodyPr/>
        <a:lstStyle/>
        <a:p>
          <a:r>
            <a:rPr lang="en-US" dirty="0" smtClean="0">
              <a:solidFill>
                <a:schemeClr val="tx1"/>
              </a:solidFill>
              <a:latin typeface="Baskerville Old Face" pitchFamily="18" charset="0"/>
            </a:rPr>
            <a:t>Dress material because it is soft, silky and moisture absorbent</a:t>
          </a:r>
        </a:p>
      </dgm:t>
    </dgm:pt>
    <dgm:pt modelId="{BF725E09-B970-4410-85CD-0FAB3F7AA68E}" type="parTrans" cxnId="{12DB59EF-6645-4DA7-AAFD-B3811B400212}">
      <dgm:prSet/>
      <dgm:spPr/>
      <dgm:t>
        <a:bodyPr/>
        <a:lstStyle/>
        <a:p>
          <a:endParaRPr lang="en-US"/>
        </a:p>
      </dgm:t>
    </dgm:pt>
    <dgm:pt modelId="{BB9B5236-621D-4995-826E-A1E913EA5BE3}" type="sibTrans" cxnId="{12DB59EF-6645-4DA7-AAFD-B3811B400212}">
      <dgm:prSet/>
      <dgm:spPr/>
      <dgm:t>
        <a:bodyPr/>
        <a:lstStyle/>
        <a:p>
          <a:endParaRPr lang="en-US"/>
        </a:p>
      </dgm:t>
    </dgm:pt>
    <dgm:pt modelId="{68CD5AE2-F789-4D0C-B53E-5D864DE383A0}">
      <dgm:prSet/>
      <dgm:spPr/>
      <dgm:t>
        <a:bodyPr/>
        <a:lstStyle/>
        <a:p>
          <a:r>
            <a:rPr lang="en-US" smtClean="0">
              <a:solidFill>
                <a:schemeClr val="tx1"/>
              </a:solidFill>
              <a:latin typeface="Baskerville Old Face" pitchFamily="18" charset="0"/>
            </a:rPr>
            <a:t>Curtains because it drapes well</a:t>
          </a:r>
          <a:endParaRPr lang="en-US" dirty="0" smtClean="0">
            <a:solidFill>
              <a:schemeClr val="tx1"/>
            </a:solidFill>
            <a:latin typeface="Baskerville Old Face" pitchFamily="18" charset="0"/>
          </a:endParaRPr>
        </a:p>
      </dgm:t>
    </dgm:pt>
    <dgm:pt modelId="{5770D86A-4120-40DD-B05C-0EF12B683A91}" type="parTrans" cxnId="{BC4B042E-D5B8-494A-B5F7-9CAD160CA725}">
      <dgm:prSet/>
      <dgm:spPr/>
      <dgm:t>
        <a:bodyPr/>
        <a:lstStyle/>
        <a:p>
          <a:endParaRPr lang="en-US"/>
        </a:p>
      </dgm:t>
    </dgm:pt>
    <dgm:pt modelId="{8CD43D18-C8E1-4BED-967C-F23960AB1F26}" type="sibTrans" cxnId="{BC4B042E-D5B8-494A-B5F7-9CAD160CA725}">
      <dgm:prSet/>
      <dgm:spPr/>
      <dgm:t>
        <a:bodyPr/>
        <a:lstStyle/>
        <a:p>
          <a:endParaRPr lang="en-US"/>
        </a:p>
      </dgm:t>
    </dgm:pt>
    <dgm:pt modelId="{507E5915-FC06-4564-BB61-609A0FA8FE07}">
      <dgm:prSet/>
      <dgm:spPr/>
      <dgm:t>
        <a:bodyPr/>
        <a:lstStyle/>
        <a:p>
          <a:r>
            <a:rPr lang="en-US" smtClean="0">
              <a:solidFill>
                <a:schemeClr val="tx1"/>
              </a:solidFill>
              <a:latin typeface="Baskerville Old Face" pitchFamily="18" charset="0"/>
            </a:rPr>
            <a:t>Upholstery for luxury cars and officeand home furnishings</a:t>
          </a:r>
          <a:endParaRPr lang="en-US"/>
        </a:p>
      </dgm:t>
    </dgm:pt>
    <dgm:pt modelId="{790D51B2-E03F-46EA-A3FF-BCAB4F1DAB0B}" type="parTrans" cxnId="{6D70A977-835A-44F5-806F-50EE1260A6E9}">
      <dgm:prSet/>
      <dgm:spPr/>
      <dgm:t>
        <a:bodyPr/>
        <a:lstStyle/>
        <a:p>
          <a:endParaRPr lang="en-US"/>
        </a:p>
      </dgm:t>
    </dgm:pt>
    <dgm:pt modelId="{5FF843D0-69D4-464E-88DE-607AEA7FC4C3}" type="sibTrans" cxnId="{6D70A977-835A-44F5-806F-50EE1260A6E9}">
      <dgm:prSet/>
      <dgm:spPr/>
      <dgm:t>
        <a:bodyPr/>
        <a:lstStyle/>
        <a:p>
          <a:endParaRPr lang="en-US"/>
        </a:p>
      </dgm:t>
    </dgm:pt>
    <dgm:pt modelId="{CB2F88C9-5139-4D9F-8EBB-76C2909D9D26}">
      <dgm:prSet/>
      <dgm:spPr/>
      <dgm:t>
        <a:bodyPr/>
        <a:lstStyle/>
        <a:p>
          <a:r>
            <a:rPr lang="en-US" smtClean="0">
              <a:solidFill>
                <a:schemeClr val="tx1"/>
              </a:solidFill>
              <a:latin typeface="Baskerville Old Face" pitchFamily="18" charset="0"/>
            </a:rPr>
            <a:t>Reinforcing nylon tyres</a:t>
          </a:r>
          <a:endParaRPr lang="en-US"/>
        </a:p>
      </dgm:t>
    </dgm:pt>
    <dgm:pt modelId="{DC522155-14F6-4E1A-9F34-A8228D73238E}" type="parTrans" cxnId="{3302AE0C-E962-415C-AA31-DBB144DA03A6}">
      <dgm:prSet/>
      <dgm:spPr/>
      <dgm:t>
        <a:bodyPr/>
        <a:lstStyle/>
        <a:p>
          <a:endParaRPr lang="en-US"/>
        </a:p>
      </dgm:t>
    </dgm:pt>
    <dgm:pt modelId="{255E27B8-FBA0-48D8-A41B-0505CBC9323D}" type="sibTrans" cxnId="{3302AE0C-E962-415C-AA31-DBB144DA03A6}">
      <dgm:prSet/>
      <dgm:spPr/>
      <dgm:t>
        <a:bodyPr/>
        <a:lstStyle/>
        <a:p>
          <a:endParaRPr lang="en-US"/>
        </a:p>
      </dgm:t>
    </dgm:pt>
    <dgm:pt modelId="{AA9D9E63-A8E5-403E-846D-04B4049CB88A}">
      <dgm:prSet/>
      <dgm:spPr/>
      <dgm:t>
        <a:bodyPr/>
        <a:lstStyle/>
        <a:p>
          <a:r>
            <a:rPr lang="en-US" smtClean="0">
              <a:solidFill>
                <a:schemeClr val="tx1"/>
              </a:solidFill>
              <a:latin typeface="Baskerville Old Face" pitchFamily="18" charset="0"/>
            </a:rPr>
            <a:t>Reinforcing nylon tyres</a:t>
          </a:r>
          <a:endParaRPr lang="en-US"/>
        </a:p>
      </dgm:t>
    </dgm:pt>
    <dgm:pt modelId="{65035CDC-5CB7-4F18-8190-C61E11F0EEDD}" type="parTrans" cxnId="{BB3B345C-55FC-4D53-A72D-4AADCF08A192}">
      <dgm:prSet/>
      <dgm:spPr/>
      <dgm:t>
        <a:bodyPr/>
        <a:lstStyle/>
        <a:p>
          <a:endParaRPr lang="en-US"/>
        </a:p>
      </dgm:t>
    </dgm:pt>
    <dgm:pt modelId="{797DEC25-364D-46B5-A5E5-DABF1A9BAE81}" type="sibTrans" cxnId="{BB3B345C-55FC-4D53-A72D-4AADCF08A192}">
      <dgm:prSet/>
      <dgm:spPr/>
      <dgm:t>
        <a:bodyPr/>
        <a:lstStyle/>
        <a:p>
          <a:endParaRPr lang="en-US"/>
        </a:p>
      </dgm:t>
    </dgm:pt>
    <dgm:pt modelId="{461FADC0-4CBD-44F2-9118-B36345A97C78}">
      <dgm:prSet/>
      <dgm:spPr/>
      <dgm:t>
        <a:bodyPr/>
        <a:lstStyle/>
        <a:p>
          <a:r>
            <a:rPr lang="en-US" smtClean="0">
              <a:solidFill>
                <a:schemeClr val="tx1"/>
              </a:solidFill>
              <a:latin typeface="Baskerville Old Face" pitchFamily="18" charset="0"/>
            </a:rPr>
            <a:t>Reinforcing nylon tyres</a:t>
          </a:r>
          <a:endParaRPr lang="en-US"/>
        </a:p>
      </dgm:t>
    </dgm:pt>
    <dgm:pt modelId="{253C9973-4E6D-488C-8804-5558D9B77ECD}" type="parTrans" cxnId="{A5158DC1-6F52-4627-B4FB-B556081423A2}">
      <dgm:prSet/>
      <dgm:spPr/>
      <dgm:t>
        <a:bodyPr/>
        <a:lstStyle/>
        <a:p>
          <a:endParaRPr lang="en-US"/>
        </a:p>
      </dgm:t>
    </dgm:pt>
    <dgm:pt modelId="{4F62C723-F100-4DEF-B7B7-20C6D68D4D67}" type="sibTrans" cxnId="{A5158DC1-6F52-4627-B4FB-B556081423A2}">
      <dgm:prSet/>
      <dgm:spPr/>
      <dgm:t>
        <a:bodyPr/>
        <a:lstStyle/>
        <a:p>
          <a:endParaRPr lang="en-US"/>
        </a:p>
      </dgm:t>
    </dgm:pt>
    <dgm:pt modelId="{054C5F1C-504A-41A5-8D37-38B0906723E9}">
      <dgm:prSet/>
      <dgm:spPr/>
      <dgm:t>
        <a:bodyPr/>
        <a:lstStyle/>
        <a:p>
          <a:r>
            <a:rPr lang="en-US" smtClean="0">
              <a:solidFill>
                <a:schemeClr val="tx1"/>
              </a:solidFill>
              <a:latin typeface="Baskerville Old Face" pitchFamily="18" charset="0"/>
            </a:rPr>
            <a:t>Mixed with fibre glass for making helmets</a:t>
          </a:r>
          <a:endParaRPr lang="en-US"/>
        </a:p>
      </dgm:t>
    </dgm:pt>
    <dgm:pt modelId="{5613C855-7C94-43E5-BE24-95B2D9167303}" type="parTrans" cxnId="{CD581F6A-CDFE-41AB-B133-AF937A0B6FB2}">
      <dgm:prSet/>
      <dgm:spPr/>
      <dgm:t>
        <a:bodyPr/>
        <a:lstStyle/>
        <a:p>
          <a:endParaRPr lang="en-US"/>
        </a:p>
      </dgm:t>
    </dgm:pt>
    <dgm:pt modelId="{B002E2BF-F43B-4B66-B764-BBCDB90BF3D8}" type="sibTrans" cxnId="{CD581F6A-CDFE-41AB-B133-AF937A0B6FB2}">
      <dgm:prSet/>
      <dgm:spPr/>
      <dgm:t>
        <a:bodyPr/>
        <a:lstStyle/>
        <a:p>
          <a:endParaRPr lang="en-US"/>
        </a:p>
      </dgm:t>
    </dgm:pt>
    <dgm:pt modelId="{99D418D3-0D66-4F7C-AAFE-D5E0D09B8909}" type="pres">
      <dgm:prSet presAssocID="{CDCC9C9E-74DC-4E02-849C-C479A8C5E48A}" presName="composite" presStyleCnt="0">
        <dgm:presLayoutVars>
          <dgm:chMax val="1"/>
          <dgm:dir/>
          <dgm:resizeHandles val="exact"/>
        </dgm:presLayoutVars>
      </dgm:prSet>
      <dgm:spPr/>
      <dgm:t>
        <a:bodyPr/>
        <a:lstStyle/>
        <a:p>
          <a:endParaRPr lang="en-US"/>
        </a:p>
      </dgm:t>
    </dgm:pt>
    <dgm:pt modelId="{51BC4C0F-1080-4056-997B-D0AA4CB5641B}" type="pres">
      <dgm:prSet presAssocID="{CDCC9C9E-74DC-4E02-849C-C479A8C5E48A}" presName="radial" presStyleCnt="0">
        <dgm:presLayoutVars>
          <dgm:animLvl val="ctr"/>
        </dgm:presLayoutVars>
      </dgm:prSet>
      <dgm:spPr/>
    </dgm:pt>
    <dgm:pt modelId="{998FD491-3B45-44B9-8604-F6D54B3A81CE}" type="pres">
      <dgm:prSet presAssocID="{A9808203-4984-488B-8C8F-1B40B46B4207}" presName="centerShape" presStyleLbl="vennNode1" presStyleIdx="0" presStyleCnt="8"/>
      <dgm:spPr/>
      <dgm:t>
        <a:bodyPr/>
        <a:lstStyle/>
        <a:p>
          <a:endParaRPr lang="en-US"/>
        </a:p>
      </dgm:t>
    </dgm:pt>
    <dgm:pt modelId="{14D49AC8-F9D1-4584-B3A4-99B55368D0C0}" type="pres">
      <dgm:prSet presAssocID="{054C5F1C-504A-41A5-8D37-38B0906723E9}" presName="node" presStyleLbl="vennNode1" presStyleIdx="1" presStyleCnt="8">
        <dgm:presLayoutVars>
          <dgm:bulletEnabled val="1"/>
        </dgm:presLayoutVars>
      </dgm:prSet>
      <dgm:spPr/>
      <dgm:t>
        <a:bodyPr/>
        <a:lstStyle/>
        <a:p>
          <a:endParaRPr lang="en-US"/>
        </a:p>
      </dgm:t>
    </dgm:pt>
    <dgm:pt modelId="{F2002834-EF2C-4FCA-B789-EB9497DA6D6C}" type="pres">
      <dgm:prSet presAssocID="{461FADC0-4CBD-44F2-9118-B36345A97C78}" presName="node" presStyleLbl="vennNode1" presStyleIdx="2" presStyleCnt="8">
        <dgm:presLayoutVars>
          <dgm:bulletEnabled val="1"/>
        </dgm:presLayoutVars>
      </dgm:prSet>
      <dgm:spPr/>
      <dgm:t>
        <a:bodyPr/>
        <a:lstStyle/>
        <a:p>
          <a:endParaRPr lang="en-US"/>
        </a:p>
      </dgm:t>
    </dgm:pt>
    <dgm:pt modelId="{6103C6C6-DB7D-4BD7-A591-D49E4742BB25}" type="pres">
      <dgm:prSet presAssocID="{AA9D9E63-A8E5-403E-846D-04B4049CB88A}" presName="node" presStyleLbl="vennNode1" presStyleIdx="3" presStyleCnt="8">
        <dgm:presLayoutVars>
          <dgm:bulletEnabled val="1"/>
        </dgm:presLayoutVars>
      </dgm:prSet>
      <dgm:spPr/>
      <dgm:t>
        <a:bodyPr/>
        <a:lstStyle/>
        <a:p>
          <a:endParaRPr lang="en-US"/>
        </a:p>
      </dgm:t>
    </dgm:pt>
    <dgm:pt modelId="{22C351A1-513F-4B78-B22D-88620CB16977}" type="pres">
      <dgm:prSet presAssocID="{CB2F88C9-5139-4D9F-8EBB-76C2909D9D26}" presName="node" presStyleLbl="vennNode1" presStyleIdx="4" presStyleCnt="8">
        <dgm:presLayoutVars>
          <dgm:bulletEnabled val="1"/>
        </dgm:presLayoutVars>
      </dgm:prSet>
      <dgm:spPr/>
      <dgm:t>
        <a:bodyPr/>
        <a:lstStyle/>
        <a:p>
          <a:endParaRPr lang="en-US"/>
        </a:p>
      </dgm:t>
    </dgm:pt>
    <dgm:pt modelId="{938F8160-3387-47AD-ADE1-9DEA14B5C363}" type="pres">
      <dgm:prSet presAssocID="{507E5915-FC06-4564-BB61-609A0FA8FE07}" presName="node" presStyleLbl="vennNode1" presStyleIdx="5" presStyleCnt="8">
        <dgm:presLayoutVars>
          <dgm:bulletEnabled val="1"/>
        </dgm:presLayoutVars>
      </dgm:prSet>
      <dgm:spPr/>
      <dgm:t>
        <a:bodyPr/>
        <a:lstStyle/>
        <a:p>
          <a:endParaRPr lang="en-US"/>
        </a:p>
      </dgm:t>
    </dgm:pt>
    <dgm:pt modelId="{AFD0BFA7-605A-4CCB-BEB4-28B384E59B7F}" type="pres">
      <dgm:prSet presAssocID="{68CD5AE2-F789-4D0C-B53E-5D864DE383A0}" presName="node" presStyleLbl="vennNode1" presStyleIdx="6" presStyleCnt="8">
        <dgm:presLayoutVars>
          <dgm:bulletEnabled val="1"/>
        </dgm:presLayoutVars>
      </dgm:prSet>
      <dgm:spPr/>
      <dgm:t>
        <a:bodyPr/>
        <a:lstStyle/>
        <a:p>
          <a:endParaRPr lang="en-US"/>
        </a:p>
      </dgm:t>
    </dgm:pt>
    <dgm:pt modelId="{8CCAB5DC-3C50-4901-B74C-F5B027707C06}" type="pres">
      <dgm:prSet presAssocID="{EF7CCA73-02C9-4146-9CF1-F30C6AA870BD}" presName="node" presStyleLbl="vennNode1" presStyleIdx="7" presStyleCnt="8">
        <dgm:presLayoutVars>
          <dgm:bulletEnabled val="1"/>
        </dgm:presLayoutVars>
      </dgm:prSet>
      <dgm:spPr/>
      <dgm:t>
        <a:bodyPr/>
        <a:lstStyle/>
        <a:p>
          <a:endParaRPr lang="en-US"/>
        </a:p>
      </dgm:t>
    </dgm:pt>
  </dgm:ptLst>
  <dgm:cxnLst>
    <dgm:cxn modelId="{6D70A977-835A-44F5-806F-50EE1260A6E9}" srcId="{A9808203-4984-488B-8C8F-1B40B46B4207}" destId="{507E5915-FC06-4564-BB61-609A0FA8FE07}" srcOrd="4" destOrd="0" parTransId="{790D51B2-E03F-46EA-A3FF-BCAB4F1DAB0B}" sibTransId="{5FF843D0-69D4-464E-88DE-607AEA7FC4C3}"/>
    <dgm:cxn modelId="{F6EBB8BF-B0AF-4782-B730-BC83243C1762}" type="presOf" srcId="{CB2F88C9-5139-4D9F-8EBB-76C2909D9D26}" destId="{22C351A1-513F-4B78-B22D-88620CB16977}" srcOrd="0" destOrd="0" presId="urn:microsoft.com/office/officeart/2005/8/layout/radial3"/>
    <dgm:cxn modelId="{AED7885A-4E97-4A34-A83F-1C3263EE4C39}" srcId="{CDCC9C9E-74DC-4E02-849C-C479A8C5E48A}" destId="{C015B24E-37A4-4D87-8D1A-484613D49C0B}" srcOrd="2" destOrd="0" parTransId="{1C0725EA-F18F-41C0-98F4-54ACB5331351}" sibTransId="{D2BF1211-C692-487F-B213-4B14B003E86B}"/>
    <dgm:cxn modelId="{DC7205C5-BFBF-421C-A7E1-7FF4B7F8BC52}" type="presOf" srcId="{A9808203-4984-488B-8C8F-1B40B46B4207}" destId="{998FD491-3B45-44B9-8604-F6D54B3A81CE}" srcOrd="0" destOrd="0" presId="urn:microsoft.com/office/officeart/2005/8/layout/radial3"/>
    <dgm:cxn modelId="{0531D158-6BB2-4368-B3EF-B064D1B618B8}" type="presOf" srcId="{CDCC9C9E-74DC-4E02-849C-C479A8C5E48A}" destId="{99D418D3-0D66-4F7C-AAFE-D5E0D09B8909}" srcOrd="0" destOrd="0" presId="urn:microsoft.com/office/officeart/2005/8/layout/radial3"/>
    <dgm:cxn modelId="{BC657D9A-0DA9-46B3-8949-2D616CB453AC}" type="presOf" srcId="{AA9D9E63-A8E5-403E-846D-04B4049CB88A}" destId="{6103C6C6-DB7D-4BD7-A591-D49E4742BB25}" srcOrd="0" destOrd="0" presId="urn:microsoft.com/office/officeart/2005/8/layout/radial3"/>
    <dgm:cxn modelId="{D0931FDB-87D2-4249-A061-62148ECBDB5B}" type="presOf" srcId="{461FADC0-4CBD-44F2-9118-B36345A97C78}" destId="{F2002834-EF2C-4FCA-B789-EB9497DA6D6C}" srcOrd="0" destOrd="0" presId="urn:microsoft.com/office/officeart/2005/8/layout/radial3"/>
    <dgm:cxn modelId="{BB3B345C-55FC-4D53-A72D-4AADCF08A192}" srcId="{A9808203-4984-488B-8C8F-1B40B46B4207}" destId="{AA9D9E63-A8E5-403E-846D-04B4049CB88A}" srcOrd="2" destOrd="0" parTransId="{65035CDC-5CB7-4F18-8190-C61E11F0EEDD}" sibTransId="{797DEC25-364D-46B5-A5E5-DABF1A9BAE81}"/>
    <dgm:cxn modelId="{C828912F-E126-4332-A2CD-94EFAD664579}" type="presOf" srcId="{EF7CCA73-02C9-4146-9CF1-F30C6AA870BD}" destId="{8CCAB5DC-3C50-4901-B74C-F5B027707C06}" srcOrd="0" destOrd="0" presId="urn:microsoft.com/office/officeart/2005/8/layout/radial3"/>
    <dgm:cxn modelId="{39835C79-2466-4FBE-B9A7-A6C048FC809D}" type="presOf" srcId="{68CD5AE2-F789-4D0C-B53E-5D864DE383A0}" destId="{AFD0BFA7-605A-4CCB-BEB4-28B384E59B7F}" srcOrd="0" destOrd="0" presId="urn:microsoft.com/office/officeart/2005/8/layout/radial3"/>
    <dgm:cxn modelId="{478E6942-D585-4108-83E2-B20016BC158A}" srcId="{CDCC9C9E-74DC-4E02-849C-C479A8C5E48A}" destId="{A9808203-4984-488B-8C8F-1B40B46B4207}" srcOrd="0" destOrd="0" parTransId="{D8D41BE3-76B6-4342-BD9C-FF1C010AE6F8}" sibTransId="{970862A8-C525-4B1C-B2D7-045CDD0EF324}"/>
    <dgm:cxn modelId="{BC4B042E-D5B8-494A-B5F7-9CAD160CA725}" srcId="{A9808203-4984-488B-8C8F-1B40B46B4207}" destId="{68CD5AE2-F789-4D0C-B53E-5D864DE383A0}" srcOrd="5" destOrd="0" parTransId="{5770D86A-4120-40DD-B05C-0EF12B683A91}" sibTransId="{8CD43D18-C8E1-4BED-967C-F23960AB1F26}"/>
    <dgm:cxn modelId="{7C7F26C2-79D2-4C77-B1E2-063EB3B6567B}" type="presOf" srcId="{054C5F1C-504A-41A5-8D37-38B0906723E9}" destId="{14D49AC8-F9D1-4584-B3A4-99B55368D0C0}" srcOrd="0" destOrd="0" presId="urn:microsoft.com/office/officeart/2005/8/layout/radial3"/>
    <dgm:cxn modelId="{A5158DC1-6F52-4627-B4FB-B556081423A2}" srcId="{A9808203-4984-488B-8C8F-1B40B46B4207}" destId="{461FADC0-4CBD-44F2-9118-B36345A97C78}" srcOrd="1" destOrd="0" parTransId="{253C9973-4E6D-488C-8804-5558D9B77ECD}" sibTransId="{4F62C723-F100-4DEF-B7B7-20C6D68D4D67}"/>
    <dgm:cxn modelId="{CD581F6A-CDFE-41AB-B133-AF937A0B6FB2}" srcId="{A9808203-4984-488B-8C8F-1B40B46B4207}" destId="{054C5F1C-504A-41A5-8D37-38B0906723E9}" srcOrd="0" destOrd="0" parTransId="{5613C855-7C94-43E5-BE24-95B2D9167303}" sibTransId="{B002E2BF-F43B-4B66-B764-BBCDB90BF3D8}"/>
    <dgm:cxn modelId="{12DB59EF-6645-4DA7-AAFD-B3811B400212}" srcId="{A9808203-4984-488B-8C8F-1B40B46B4207}" destId="{EF7CCA73-02C9-4146-9CF1-F30C6AA870BD}" srcOrd="6" destOrd="0" parTransId="{BF725E09-B970-4410-85CD-0FAB3F7AA68E}" sibTransId="{BB9B5236-621D-4995-826E-A1E913EA5BE3}"/>
    <dgm:cxn modelId="{13F05973-F10F-495B-9CE4-9E62B4C61493}" srcId="{CDCC9C9E-74DC-4E02-849C-C479A8C5E48A}" destId="{14653C37-DDE2-48CF-8F52-A6046C6C0269}" srcOrd="1" destOrd="0" parTransId="{C16B22F2-76C7-4CAE-9E9B-84B30F2F6DD9}" sibTransId="{AFCCCA94-DACD-4D33-8801-44FC8B0D0A9E}"/>
    <dgm:cxn modelId="{3302AE0C-E962-415C-AA31-DBB144DA03A6}" srcId="{A9808203-4984-488B-8C8F-1B40B46B4207}" destId="{CB2F88C9-5139-4D9F-8EBB-76C2909D9D26}" srcOrd="3" destOrd="0" parTransId="{DC522155-14F6-4E1A-9F34-A8228D73238E}" sibTransId="{255E27B8-FBA0-48D8-A41B-0505CBC9323D}"/>
    <dgm:cxn modelId="{0E05F060-1E12-414E-9EE5-5BB96F252EBA}" type="presOf" srcId="{507E5915-FC06-4564-BB61-609A0FA8FE07}" destId="{938F8160-3387-47AD-ADE1-9DEA14B5C363}" srcOrd="0" destOrd="0" presId="urn:microsoft.com/office/officeart/2005/8/layout/radial3"/>
    <dgm:cxn modelId="{0FBB0B1A-26AC-4E89-AACB-6286F3EC9C5A}" type="presParOf" srcId="{99D418D3-0D66-4F7C-AAFE-D5E0D09B8909}" destId="{51BC4C0F-1080-4056-997B-D0AA4CB5641B}" srcOrd="0" destOrd="0" presId="urn:microsoft.com/office/officeart/2005/8/layout/radial3"/>
    <dgm:cxn modelId="{DE0FF023-F8F6-470E-8715-E88B958A4C50}" type="presParOf" srcId="{51BC4C0F-1080-4056-997B-D0AA4CB5641B}" destId="{998FD491-3B45-44B9-8604-F6D54B3A81CE}" srcOrd="0" destOrd="0" presId="urn:microsoft.com/office/officeart/2005/8/layout/radial3"/>
    <dgm:cxn modelId="{0459E618-CEFE-47B9-898D-30ABB6A76E5F}" type="presParOf" srcId="{51BC4C0F-1080-4056-997B-D0AA4CB5641B}" destId="{14D49AC8-F9D1-4584-B3A4-99B55368D0C0}" srcOrd="1" destOrd="0" presId="urn:microsoft.com/office/officeart/2005/8/layout/radial3"/>
    <dgm:cxn modelId="{9196D64D-78A2-4CC9-9EAB-1201EF2C5D9D}" type="presParOf" srcId="{51BC4C0F-1080-4056-997B-D0AA4CB5641B}" destId="{F2002834-EF2C-4FCA-B789-EB9497DA6D6C}" srcOrd="2" destOrd="0" presId="urn:microsoft.com/office/officeart/2005/8/layout/radial3"/>
    <dgm:cxn modelId="{0754035D-8513-41EC-AFD3-CC7ABC23A03B}" type="presParOf" srcId="{51BC4C0F-1080-4056-997B-D0AA4CB5641B}" destId="{6103C6C6-DB7D-4BD7-A591-D49E4742BB25}" srcOrd="3" destOrd="0" presId="urn:microsoft.com/office/officeart/2005/8/layout/radial3"/>
    <dgm:cxn modelId="{7B5F04C4-53E1-4A79-83C1-014C0ACC2F60}" type="presParOf" srcId="{51BC4C0F-1080-4056-997B-D0AA4CB5641B}" destId="{22C351A1-513F-4B78-B22D-88620CB16977}" srcOrd="4" destOrd="0" presId="urn:microsoft.com/office/officeart/2005/8/layout/radial3"/>
    <dgm:cxn modelId="{22DA9A8F-3BA8-4009-B2BA-B6D095A0FBA9}" type="presParOf" srcId="{51BC4C0F-1080-4056-997B-D0AA4CB5641B}" destId="{938F8160-3387-47AD-ADE1-9DEA14B5C363}" srcOrd="5" destOrd="0" presId="urn:microsoft.com/office/officeart/2005/8/layout/radial3"/>
    <dgm:cxn modelId="{870C767D-7566-4D7E-BB0E-485CFD7141A0}" type="presParOf" srcId="{51BC4C0F-1080-4056-997B-D0AA4CB5641B}" destId="{AFD0BFA7-605A-4CCB-BEB4-28B384E59B7F}" srcOrd="6" destOrd="0" presId="urn:microsoft.com/office/officeart/2005/8/layout/radial3"/>
    <dgm:cxn modelId="{17014948-A5BF-490B-B877-500DF794804B}" type="presParOf" srcId="{51BC4C0F-1080-4056-997B-D0AA4CB5641B}" destId="{8CCAB5DC-3C50-4901-B74C-F5B027707C06}" srcOrd="7" destOrd="0" presId="urn:microsoft.com/office/officeart/2005/8/layout/radial3"/>
  </dgm:cxnLst>
  <dgm:bg/>
  <dgm:whole/>
</dgm:dataModel>
</file>

<file path=ppt/diagrams/data7.xml><?xml version="1.0" encoding="utf-8"?>
<dgm:dataModel xmlns:dgm="http://schemas.openxmlformats.org/drawingml/2006/diagram" xmlns:a="http://schemas.openxmlformats.org/drawingml/2006/main">
  <dgm:ptLst>
    <dgm:pt modelId="{C5D44107-09D0-41B0-AECB-6C519627BC52}"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183EE754-A51C-47B7-8F23-88F06C1E73E9}">
      <dgm:prSet phldrT="[Text]"/>
      <dgm:spPr/>
      <dgm:t>
        <a:bodyPr/>
        <a:lstStyle/>
        <a:p>
          <a:r>
            <a:rPr lang="en-US" dirty="0" smtClean="0"/>
            <a:t>Properties of nylon</a:t>
          </a:r>
          <a:endParaRPr lang="en-US" dirty="0"/>
        </a:p>
      </dgm:t>
    </dgm:pt>
    <dgm:pt modelId="{76595340-B89C-4877-A704-ACC5EC0D44AB}" type="parTrans" cxnId="{F35A9E80-F21F-4417-A2A0-9AA022ECB97B}">
      <dgm:prSet/>
      <dgm:spPr/>
      <dgm:t>
        <a:bodyPr/>
        <a:lstStyle/>
        <a:p>
          <a:endParaRPr lang="en-US"/>
        </a:p>
      </dgm:t>
    </dgm:pt>
    <dgm:pt modelId="{E415140C-3AA9-433B-8CCB-20F07439E14A}" type="sibTrans" cxnId="{F35A9E80-F21F-4417-A2A0-9AA022ECB97B}">
      <dgm:prSet/>
      <dgm:spPr/>
      <dgm:t>
        <a:bodyPr/>
        <a:lstStyle/>
        <a:p>
          <a:endParaRPr lang="en-US"/>
        </a:p>
      </dgm:t>
    </dgm:pt>
    <dgm:pt modelId="{3651022F-2DCA-41B7-800D-783EB818C44F}">
      <dgm:prSet phldrT="[Text]"/>
      <dgm:spPr/>
      <dgm:t>
        <a:bodyPr/>
        <a:lstStyle/>
        <a:p>
          <a:r>
            <a:rPr lang="en-US" smtClean="0">
              <a:latin typeface="Baskerville Old Face" pitchFamily="18" charset="0"/>
            </a:rPr>
            <a:t> toughest elastic material </a:t>
          </a:r>
          <a:endParaRPr lang="en-US" dirty="0"/>
        </a:p>
      </dgm:t>
    </dgm:pt>
    <dgm:pt modelId="{BC0FD8F0-D28A-4B8C-9148-D10333C7B4AD}" type="parTrans" cxnId="{E65AF6BB-4B92-45F2-A0A3-749BF02AD19A}">
      <dgm:prSet/>
      <dgm:spPr/>
      <dgm:t>
        <a:bodyPr/>
        <a:lstStyle/>
        <a:p>
          <a:endParaRPr lang="en-US"/>
        </a:p>
      </dgm:t>
    </dgm:pt>
    <dgm:pt modelId="{577B10D1-27DF-48D6-81BF-BD5AE568169D}" type="sibTrans" cxnId="{E65AF6BB-4B92-45F2-A0A3-749BF02AD19A}">
      <dgm:prSet/>
      <dgm:spPr/>
      <dgm:t>
        <a:bodyPr/>
        <a:lstStyle/>
        <a:p>
          <a:endParaRPr lang="en-US"/>
        </a:p>
      </dgm:t>
    </dgm:pt>
    <dgm:pt modelId="{75558A7B-0620-4D90-85FD-D60429A6E27E}">
      <dgm:prSet phldrT="[Text]"/>
      <dgm:spPr/>
      <dgm:t>
        <a:bodyPr/>
        <a:lstStyle/>
        <a:p>
          <a:r>
            <a:rPr lang="en-US" smtClean="0">
              <a:latin typeface="Baskerville Old Face" pitchFamily="18" charset="0"/>
            </a:rPr>
            <a:t>high tensile strength</a:t>
          </a:r>
          <a:endParaRPr lang="en-US" dirty="0"/>
        </a:p>
      </dgm:t>
    </dgm:pt>
    <dgm:pt modelId="{3BE11479-5945-4CD8-A8F1-1DB322C61A3A}" type="parTrans" cxnId="{572F28D8-2417-4EF2-B3A2-508302629503}">
      <dgm:prSet/>
      <dgm:spPr/>
      <dgm:t>
        <a:bodyPr/>
        <a:lstStyle/>
        <a:p>
          <a:endParaRPr lang="en-US"/>
        </a:p>
      </dgm:t>
    </dgm:pt>
    <dgm:pt modelId="{5199956A-B091-4AE8-A5EE-4BD9B1630400}" type="sibTrans" cxnId="{572F28D8-2417-4EF2-B3A2-508302629503}">
      <dgm:prSet/>
      <dgm:spPr/>
      <dgm:t>
        <a:bodyPr/>
        <a:lstStyle/>
        <a:p>
          <a:endParaRPr lang="en-US"/>
        </a:p>
      </dgm:t>
    </dgm:pt>
    <dgm:pt modelId="{5400244F-4430-4EBC-B3FF-3135A73B836F}">
      <dgm:prSet phldrT="[Text]"/>
      <dgm:spPr/>
      <dgm:t>
        <a:bodyPr/>
        <a:lstStyle/>
        <a:p>
          <a:r>
            <a:rPr lang="en-US" smtClean="0">
              <a:latin typeface="Baskerville Old Face" pitchFamily="18" charset="0"/>
            </a:rPr>
            <a:t>resists oil, grease, moths, fungus and other pests</a:t>
          </a:r>
          <a:endParaRPr lang="en-US" dirty="0"/>
        </a:p>
      </dgm:t>
    </dgm:pt>
    <dgm:pt modelId="{7CEE5D85-1047-4A0B-A250-B645C0B66A06}" type="parTrans" cxnId="{89BC0CCB-D5C6-4271-AC52-CC655C0F4660}">
      <dgm:prSet/>
      <dgm:spPr/>
      <dgm:t>
        <a:bodyPr/>
        <a:lstStyle/>
        <a:p>
          <a:endParaRPr lang="en-US"/>
        </a:p>
      </dgm:t>
    </dgm:pt>
    <dgm:pt modelId="{D0AB6F86-5CF8-4FD5-858B-F5F9D00934DC}" type="sibTrans" cxnId="{89BC0CCB-D5C6-4271-AC52-CC655C0F4660}">
      <dgm:prSet/>
      <dgm:spPr/>
      <dgm:t>
        <a:bodyPr/>
        <a:lstStyle/>
        <a:p>
          <a:endParaRPr lang="en-US"/>
        </a:p>
      </dgm:t>
    </dgm:pt>
    <dgm:pt modelId="{06761FC9-115F-4D78-A250-BDA3FB983466}">
      <dgm:prSet/>
      <dgm:spPr/>
      <dgm:t>
        <a:bodyPr/>
        <a:lstStyle/>
        <a:p>
          <a:r>
            <a:rPr lang="en-US" smtClean="0">
              <a:latin typeface="Baskerville Old Face" pitchFamily="18" charset="0"/>
            </a:rPr>
            <a:t>It can be moulded into fibres, bristles, sheets, rods, tubes and coatings</a:t>
          </a:r>
          <a:endParaRPr lang="en-US" dirty="0" smtClean="0">
            <a:latin typeface="Baskerville Old Face" pitchFamily="18" charset="0"/>
          </a:endParaRPr>
        </a:p>
      </dgm:t>
    </dgm:pt>
    <dgm:pt modelId="{F8CC3B58-7EAC-4729-AF86-2C86074E290A}" type="parTrans" cxnId="{C011D4F8-B10C-4F2C-9FF4-760AFCC05BDA}">
      <dgm:prSet/>
      <dgm:spPr/>
      <dgm:t>
        <a:bodyPr/>
        <a:lstStyle/>
        <a:p>
          <a:endParaRPr lang="en-US"/>
        </a:p>
      </dgm:t>
    </dgm:pt>
    <dgm:pt modelId="{A1084003-79A3-465D-97FF-D7C6D73472C2}" type="sibTrans" cxnId="{C011D4F8-B10C-4F2C-9FF4-760AFCC05BDA}">
      <dgm:prSet/>
      <dgm:spPr/>
      <dgm:t>
        <a:bodyPr/>
        <a:lstStyle/>
        <a:p>
          <a:endParaRPr lang="en-US"/>
        </a:p>
      </dgm:t>
    </dgm:pt>
    <dgm:pt modelId="{C65FB235-0123-41B4-A03F-280A224736F6}">
      <dgm:prSet/>
      <dgm:spPr/>
      <dgm:t>
        <a:bodyPr/>
        <a:lstStyle/>
        <a:p>
          <a:r>
            <a:rPr lang="en-US" smtClean="0">
              <a:latin typeface="Baskerville Old Face" pitchFamily="18" charset="0"/>
            </a:rPr>
            <a:t>can be made into palates or powdered</a:t>
          </a:r>
          <a:endParaRPr lang="en-US" dirty="0"/>
        </a:p>
      </dgm:t>
    </dgm:pt>
    <dgm:pt modelId="{936C6763-4749-4AD6-8719-152BC64F38AB}" type="parTrans" cxnId="{37DC89EB-4A09-4A3B-AA10-17C07C7BCC6A}">
      <dgm:prSet/>
      <dgm:spPr/>
      <dgm:t>
        <a:bodyPr/>
        <a:lstStyle/>
        <a:p>
          <a:endParaRPr lang="en-US"/>
        </a:p>
      </dgm:t>
    </dgm:pt>
    <dgm:pt modelId="{1E28AA62-1FC1-4121-8CF9-067CD32162F7}" type="sibTrans" cxnId="{37DC89EB-4A09-4A3B-AA10-17C07C7BCC6A}">
      <dgm:prSet/>
      <dgm:spPr/>
      <dgm:t>
        <a:bodyPr/>
        <a:lstStyle/>
        <a:p>
          <a:endParaRPr lang="en-US"/>
        </a:p>
      </dgm:t>
    </dgm:pt>
    <dgm:pt modelId="{FB7DBE34-3852-4699-BE97-A0313799BB31}">
      <dgm:prSet/>
      <dgm:spPr/>
      <dgm:t>
        <a:bodyPr/>
        <a:lstStyle/>
        <a:p>
          <a:r>
            <a:rPr lang="en-US" smtClean="0">
              <a:latin typeface="Baskerville Old Face" pitchFamily="18" charset="0"/>
            </a:rPr>
            <a:t>is lustrous and easy to wash</a:t>
          </a:r>
          <a:endParaRPr lang="en-US" dirty="0"/>
        </a:p>
      </dgm:t>
    </dgm:pt>
    <dgm:pt modelId="{FBC57FD9-6156-4AD3-83EB-ED6DF75BD61D}" type="parTrans" cxnId="{499FCEDD-0E80-4614-8E3A-1AE69355E793}">
      <dgm:prSet/>
      <dgm:spPr/>
      <dgm:t>
        <a:bodyPr/>
        <a:lstStyle/>
        <a:p>
          <a:endParaRPr lang="en-US"/>
        </a:p>
      </dgm:t>
    </dgm:pt>
    <dgm:pt modelId="{AB5CFECD-7383-4CE6-B2A4-B24C47935443}" type="sibTrans" cxnId="{499FCEDD-0E80-4614-8E3A-1AE69355E793}">
      <dgm:prSet/>
      <dgm:spPr/>
      <dgm:t>
        <a:bodyPr/>
        <a:lstStyle/>
        <a:p>
          <a:endParaRPr lang="en-US"/>
        </a:p>
      </dgm:t>
    </dgm:pt>
    <dgm:pt modelId="{4FA4FF99-1886-4FB6-8AFC-9908D89AE0A5}">
      <dgm:prSet/>
      <dgm:spPr/>
      <dgm:t>
        <a:bodyPr/>
        <a:lstStyle/>
        <a:p>
          <a:r>
            <a:rPr lang="en-US" smtClean="0">
              <a:latin typeface="Baskerville Old Face" pitchFamily="18" charset="0"/>
            </a:rPr>
            <a:t>slightly water absorbent, dries quickly</a:t>
          </a:r>
          <a:endParaRPr lang="en-US" dirty="0"/>
        </a:p>
      </dgm:t>
    </dgm:pt>
    <dgm:pt modelId="{FB4CE7FE-06CF-413F-A1DD-6ECCC77960E8}" type="parTrans" cxnId="{17D4FF9E-296A-43E4-BCF6-F91826108D71}">
      <dgm:prSet/>
      <dgm:spPr/>
      <dgm:t>
        <a:bodyPr/>
        <a:lstStyle/>
        <a:p>
          <a:endParaRPr lang="en-US"/>
        </a:p>
      </dgm:t>
    </dgm:pt>
    <dgm:pt modelId="{E9F6D62D-2043-48CE-868D-EEDE3E4B3F8E}" type="sibTrans" cxnId="{17D4FF9E-296A-43E4-BCF6-F91826108D71}">
      <dgm:prSet/>
      <dgm:spPr/>
      <dgm:t>
        <a:bodyPr/>
        <a:lstStyle/>
        <a:p>
          <a:endParaRPr lang="en-US"/>
        </a:p>
      </dgm:t>
    </dgm:pt>
    <dgm:pt modelId="{801F0CBC-FBD3-416F-AF46-B01724988575}" type="pres">
      <dgm:prSet presAssocID="{C5D44107-09D0-41B0-AECB-6C519627BC52}" presName="Name0" presStyleCnt="0">
        <dgm:presLayoutVars>
          <dgm:chMax val="1"/>
          <dgm:dir/>
          <dgm:animLvl val="ctr"/>
          <dgm:resizeHandles val="exact"/>
        </dgm:presLayoutVars>
      </dgm:prSet>
      <dgm:spPr/>
      <dgm:t>
        <a:bodyPr/>
        <a:lstStyle/>
        <a:p>
          <a:endParaRPr lang="en-US"/>
        </a:p>
      </dgm:t>
    </dgm:pt>
    <dgm:pt modelId="{D056B739-084E-45AA-A933-2185F9495C48}" type="pres">
      <dgm:prSet presAssocID="{183EE754-A51C-47B7-8F23-88F06C1E73E9}" presName="centerShape" presStyleLbl="node0" presStyleIdx="0" presStyleCnt="1" custScaleX="127426" custScaleY="140416"/>
      <dgm:spPr/>
      <dgm:t>
        <a:bodyPr/>
        <a:lstStyle/>
        <a:p>
          <a:endParaRPr lang="en-US"/>
        </a:p>
      </dgm:t>
    </dgm:pt>
    <dgm:pt modelId="{CD5B7C26-62F5-469D-B240-72230E649BE3}" type="pres">
      <dgm:prSet presAssocID="{BC0FD8F0-D28A-4B8C-9148-D10333C7B4AD}" presName="parTrans" presStyleLbl="sibTrans2D1" presStyleIdx="0" presStyleCnt="7"/>
      <dgm:spPr/>
      <dgm:t>
        <a:bodyPr/>
        <a:lstStyle/>
        <a:p>
          <a:endParaRPr lang="en-US"/>
        </a:p>
      </dgm:t>
    </dgm:pt>
    <dgm:pt modelId="{21704000-FF1F-4663-B2D7-E76873A5F136}" type="pres">
      <dgm:prSet presAssocID="{BC0FD8F0-D28A-4B8C-9148-D10333C7B4AD}" presName="connectorText" presStyleLbl="sibTrans2D1" presStyleIdx="0" presStyleCnt="7"/>
      <dgm:spPr/>
      <dgm:t>
        <a:bodyPr/>
        <a:lstStyle/>
        <a:p>
          <a:endParaRPr lang="en-US"/>
        </a:p>
      </dgm:t>
    </dgm:pt>
    <dgm:pt modelId="{D3369660-43DB-41FE-9A1C-3E757BCAF753}" type="pres">
      <dgm:prSet presAssocID="{3651022F-2DCA-41B7-800D-783EB818C44F}" presName="node" presStyleLbl="node1" presStyleIdx="0" presStyleCnt="7">
        <dgm:presLayoutVars>
          <dgm:bulletEnabled val="1"/>
        </dgm:presLayoutVars>
      </dgm:prSet>
      <dgm:spPr/>
      <dgm:t>
        <a:bodyPr/>
        <a:lstStyle/>
        <a:p>
          <a:endParaRPr lang="en-US"/>
        </a:p>
      </dgm:t>
    </dgm:pt>
    <dgm:pt modelId="{31252FAC-F73F-4E75-BE51-D5E5AA641730}" type="pres">
      <dgm:prSet presAssocID="{3BE11479-5945-4CD8-A8F1-1DB322C61A3A}" presName="parTrans" presStyleLbl="sibTrans2D1" presStyleIdx="1" presStyleCnt="7"/>
      <dgm:spPr/>
      <dgm:t>
        <a:bodyPr/>
        <a:lstStyle/>
        <a:p>
          <a:endParaRPr lang="en-US"/>
        </a:p>
      </dgm:t>
    </dgm:pt>
    <dgm:pt modelId="{20E181D1-3363-4CA1-A3CA-386A9F8E3D0B}" type="pres">
      <dgm:prSet presAssocID="{3BE11479-5945-4CD8-A8F1-1DB322C61A3A}" presName="connectorText" presStyleLbl="sibTrans2D1" presStyleIdx="1" presStyleCnt="7"/>
      <dgm:spPr/>
      <dgm:t>
        <a:bodyPr/>
        <a:lstStyle/>
        <a:p>
          <a:endParaRPr lang="en-US"/>
        </a:p>
      </dgm:t>
    </dgm:pt>
    <dgm:pt modelId="{E3DE1241-E903-423A-BDAC-0EC51ED6613A}" type="pres">
      <dgm:prSet presAssocID="{75558A7B-0620-4D90-85FD-D60429A6E27E}" presName="node" presStyleLbl="node1" presStyleIdx="1" presStyleCnt="7">
        <dgm:presLayoutVars>
          <dgm:bulletEnabled val="1"/>
        </dgm:presLayoutVars>
      </dgm:prSet>
      <dgm:spPr/>
      <dgm:t>
        <a:bodyPr/>
        <a:lstStyle/>
        <a:p>
          <a:endParaRPr lang="en-US"/>
        </a:p>
      </dgm:t>
    </dgm:pt>
    <dgm:pt modelId="{2C2F657F-DCFE-4E7D-B145-F8467709A784}" type="pres">
      <dgm:prSet presAssocID="{FB4CE7FE-06CF-413F-A1DD-6ECCC77960E8}" presName="parTrans" presStyleLbl="sibTrans2D1" presStyleIdx="2" presStyleCnt="7"/>
      <dgm:spPr/>
      <dgm:t>
        <a:bodyPr/>
        <a:lstStyle/>
        <a:p>
          <a:endParaRPr lang="en-US"/>
        </a:p>
      </dgm:t>
    </dgm:pt>
    <dgm:pt modelId="{DB76B16C-5D0E-4CF4-8B9F-C854FC9EA9A9}" type="pres">
      <dgm:prSet presAssocID="{FB4CE7FE-06CF-413F-A1DD-6ECCC77960E8}" presName="connectorText" presStyleLbl="sibTrans2D1" presStyleIdx="2" presStyleCnt="7"/>
      <dgm:spPr/>
      <dgm:t>
        <a:bodyPr/>
        <a:lstStyle/>
        <a:p>
          <a:endParaRPr lang="en-US"/>
        </a:p>
      </dgm:t>
    </dgm:pt>
    <dgm:pt modelId="{F8DEFAF0-245F-45D1-876B-B5EA703B17BC}" type="pres">
      <dgm:prSet presAssocID="{4FA4FF99-1886-4FB6-8AFC-9908D89AE0A5}" presName="node" presStyleLbl="node1" presStyleIdx="2" presStyleCnt="7">
        <dgm:presLayoutVars>
          <dgm:bulletEnabled val="1"/>
        </dgm:presLayoutVars>
      </dgm:prSet>
      <dgm:spPr/>
      <dgm:t>
        <a:bodyPr/>
        <a:lstStyle/>
        <a:p>
          <a:endParaRPr lang="en-US"/>
        </a:p>
      </dgm:t>
    </dgm:pt>
    <dgm:pt modelId="{F8C6FB8F-E240-4C71-BD98-BBFE2D1A1985}" type="pres">
      <dgm:prSet presAssocID="{F8CC3B58-7EAC-4729-AF86-2C86074E290A}" presName="parTrans" presStyleLbl="sibTrans2D1" presStyleIdx="3" presStyleCnt="7"/>
      <dgm:spPr/>
      <dgm:t>
        <a:bodyPr/>
        <a:lstStyle/>
        <a:p>
          <a:endParaRPr lang="en-US"/>
        </a:p>
      </dgm:t>
    </dgm:pt>
    <dgm:pt modelId="{549D5B14-42F8-4291-8321-6D6D8D083E29}" type="pres">
      <dgm:prSet presAssocID="{F8CC3B58-7EAC-4729-AF86-2C86074E290A}" presName="connectorText" presStyleLbl="sibTrans2D1" presStyleIdx="3" presStyleCnt="7"/>
      <dgm:spPr/>
      <dgm:t>
        <a:bodyPr/>
        <a:lstStyle/>
        <a:p>
          <a:endParaRPr lang="en-US"/>
        </a:p>
      </dgm:t>
    </dgm:pt>
    <dgm:pt modelId="{76D1ED00-0222-434A-A93F-B79AEDCADB8C}" type="pres">
      <dgm:prSet presAssocID="{06761FC9-115F-4D78-A250-BDA3FB983466}" presName="node" presStyleLbl="node1" presStyleIdx="3" presStyleCnt="7">
        <dgm:presLayoutVars>
          <dgm:bulletEnabled val="1"/>
        </dgm:presLayoutVars>
      </dgm:prSet>
      <dgm:spPr/>
      <dgm:t>
        <a:bodyPr/>
        <a:lstStyle/>
        <a:p>
          <a:endParaRPr lang="en-US"/>
        </a:p>
      </dgm:t>
    </dgm:pt>
    <dgm:pt modelId="{F060F4E4-9E60-4EE3-8557-7847ABDAE160}" type="pres">
      <dgm:prSet presAssocID="{7CEE5D85-1047-4A0B-A250-B645C0B66A06}" presName="parTrans" presStyleLbl="sibTrans2D1" presStyleIdx="4" presStyleCnt="7"/>
      <dgm:spPr/>
      <dgm:t>
        <a:bodyPr/>
        <a:lstStyle/>
        <a:p>
          <a:endParaRPr lang="en-US"/>
        </a:p>
      </dgm:t>
    </dgm:pt>
    <dgm:pt modelId="{16200512-381C-4C0B-9F36-368C09B6CAF1}" type="pres">
      <dgm:prSet presAssocID="{7CEE5D85-1047-4A0B-A250-B645C0B66A06}" presName="connectorText" presStyleLbl="sibTrans2D1" presStyleIdx="4" presStyleCnt="7"/>
      <dgm:spPr/>
      <dgm:t>
        <a:bodyPr/>
        <a:lstStyle/>
        <a:p>
          <a:endParaRPr lang="en-US"/>
        </a:p>
      </dgm:t>
    </dgm:pt>
    <dgm:pt modelId="{656A6397-1393-411B-AAE5-DE60128D7FDB}" type="pres">
      <dgm:prSet presAssocID="{5400244F-4430-4EBC-B3FF-3135A73B836F}" presName="node" presStyleLbl="node1" presStyleIdx="4" presStyleCnt="7">
        <dgm:presLayoutVars>
          <dgm:bulletEnabled val="1"/>
        </dgm:presLayoutVars>
      </dgm:prSet>
      <dgm:spPr/>
      <dgm:t>
        <a:bodyPr/>
        <a:lstStyle/>
        <a:p>
          <a:endParaRPr lang="en-US"/>
        </a:p>
      </dgm:t>
    </dgm:pt>
    <dgm:pt modelId="{0F078067-C460-4335-AA17-61443AD0829E}" type="pres">
      <dgm:prSet presAssocID="{936C6763-4749-4AD6-8719-152BC64F38AB}" presName="parTrans" presStyleLbl="sibTrans2D1" presStyleIdx="5" presStyleCnt="7"/>
      <dgm:spPr/>
      <dgm:t>
        <a:bodyPr/>
        <a:lstStyle/>
        <a:p>
          <a:endParaRPr lang="en-US"/>
        </a:p>
      </dgm:t>
    </dgm:pt>
    <dgm:pt modelId="{85D4DAD5-F976-4E61-BBBD-54DD044A8FAE}" type="pres">
      <dgm:prSet presAssocID="{936C6763-4749-4AD6-8719-152BC64F38AB}" presName="connectorText" presStyleLbl="sibTrans2D1" presStyleIdx="5" presStyleCnt="7"/>
      <dgm:spPr/>
      <dgm:t>
        <a:bodyPr/>
        <a:lstStyle/>
        <a:p>
          <a:endParaRPr lang="en-US"/>
        </a:p>
      </dgm:t>
    </dgm:pt>
    <dgm:pt modelId="{343FAFA0-2B88-429E-ACFC-EC9457C5E8FC}" type="pres">
      <dgm:prSet presAssocID="{C65FB235-0123-41B4-A03F-280A224736F6}" presName="node" presStyleLbl="node1" presStyleIdx="5" presStyleCnt="7">
        <dgm:presLayoutVars>
          <dgm:bulletEnabled val="1"/>
        </dgm:presLayoutVars>
      </dgm:prSet>
      <dgm:spPr/>
      <dgm:t>
        <a:bodyPr/>
        <a:lstStyle/>
        <a:p>
          <a:endParaRPr lang="en-US"/>
        </a:p>
      </dgm:t>
    </dgm:pt>
    <dgm:pt modelId="{0FB0C6D6-8C70-46D1-972D-04282E03DC66}" type="pres">
      <dgm:prSet presAssocID="{FBC57FD9-6156-4AD3-83EB-ED6DF75BD61D}" presName="parTrans" presStyleLbl="sibTrans2D1" presStyleIdx="6" presStyleCnt="7"/>
      <dgm:spPr/>
      <dgm:t>
        <a:bodyPr/>
        <a:lstStyle/>
        <a:p>
          <a:endParaRPr lang="en-US"/>
        </a:p>
      </dgm:t>
    </dgm:pt>
    <dgm:pt modelId="{6D89D9ED-0661-400F-8C60-2F5410EFFA40}" type="pres">
      <dgm:prSet presAssocID="{FBC57FD9-6156-4AD3-83EB-ED6DF75BD61D}" presName="connectorText" presStyleLbl="sibTrans2D1" presStyleIdx="6" presStyleCnt="7"/>
      <dgm:spPr/>
      <dgm:t>
        <a:bodyPr/>
        <a:lstStyle/>
        <a:p>
          <a:endParaRPr lang="en-US"/>
        </a:p>
      </dgm:t>
    </dgm:pt>
    <dgm:pt modelId="{04595293-67B2-4B22-A7B3-6AF2BB05AAFB}" type="pres">
      <dgm:prSet presAssocID="{FB7DBE34-3852-4699-BE97-A0313799BB31}" presName="node" presStyleLbl="node1" presStyleIdx="6" presStyleCnt="7">
        <dgm:presLayoutVars>
          <dgm:bulletEnabled val="1"/>
        </dgm:presLayoutVars>
      </dgm:prSet>
      <dgm:spPr/>
      <dgm:t>
        <a:bodyPr/>
        <a:lstStyle/>
        <a:p>
          <a:endParaRPr lang="en-US"/>
        </a:p>
      </dgm:t>
    </dgm:pt>
  </dgm:ptLst>
  <dgm:cxnLst>
    <dgm:cxn modelId="{6AD42001-61B4-418F-8E87-303C3742E298}" type="presOf" srcId="{BC0FD8F0-D28A-4B8C-9148-D10333C7B4AD}" destId="{CD5B7C26-62F5-469D-B240-72230E649BE3}" srcOrd="0" destOrd="0" presId="urn:microsoft.com/office/officeart/2005/8/layout/radial5"/>
    <dgm:cxn modelId="{F35A9E80-F21F-4417-A2A0-9AA022ECB97B}" srcId="{C5D44107-09D0-41B0-AECB-6C519627BC52}" destId="{183EE754-A51C-47B7-8F23-88F06C1E73E9}" srcOrd="0" destOrd="0" parTransId="{76595340-B89C-4877-A704-ACC5EC0D44AB}" sibTransId="{E415140C-3AA9-433B-8CCB-20F07439E14A}"/>
    <dgm:cxn modelId="{17D4FF9E-296A-43E4-BCF6-F91826108D71}" srcId="{183EE754-A51C-47B7-8F23-88F06C1E73E9}" destId="{4FA4FF99-1886-4FB6-8AFC-9908D89AE0A5}" srcOrd="2" destOrd="0" parTransId="{FB4CE7FE-06CF-413F-A1DD-6ECCC77960E8}" sibTransId="{E9F6D62D-2043-48CE-868D-EEDE3E4B3F8E}"/>
    <dgm:cxn modelId="{7C555FB4-2483-4961-A24E-19B6FD4B539F}" type="presOf" srcId="{FB7DBE34-3852-4699-BE97-A0313799BB31}" destId="{04595293-67B2-4B22-A7B3-6AF2BB05AAFB}" srcOrd="0" destOrd="0" presId="urn:microsoft.com/office/officeart/2005/8/layout/radial5"/>
    <dgm:cxn modelId="{8566950C-2732-418B-879C-2A6AB8610417}" type="presOf" srcId="{7CEE5D85-1047-4A0B-A250-B645C0B66A06}" destId="{F060F4E4-9E60-4EE3-8557-7847ABDAE160}" srcOrd="0" destOrd="0" presId="urn:microsoft.com/office/officeart/2005/8/layout/radial5"/>
    <dgm:cxn modelId="{CB93311D-C8A3-4884-AA3E-CC7B3D0F4A28}" type="presOf" srcId="{F8CC3B58-7EAC-4729-AF86-2C86074E290A}" destId="{F8C6FB8F-E240-4C71-BD98-BBFE2D1A1985}" srcOrd="0" destOrd="0" presId="urn:microsoft.com/office/officeart/2005/8/layout/radial5"/>
    <dgm:cxn modelId="{5076DCB8-18F4-4D6F-B491-E3C74514EC1A}" type="presOf" srcId="{3651022F-2DCA-41B7-800D-783EB818C44F}" destId="{D3369660-43DB-41FE-9A1C-3E757BCAF753}" srcOrd="0" destOrd="0" presId="urn:microsoft.com/office/officeart/2005/8/layout/radial5"/>
    <dgm:cxn modelId="{A14181BF-3D69-4E50-8A45-6F122CA2570C}" type="presOf" srcId="{FB4CE7FE-06CF-413F-A1DD-6ECCC77960E8}" destId="{DB76B16C-5D0E-4CF4-8B9F-C854FC9EA9A9}" srcOrd="1" destOrd="0" presId="urn:microsoft.com/office/officeart/2005/8/layout/radial5"/>
    <dgm:cxn modelId="{E65AF6BB-4B92-45F2-A0A3-749BF02AD19A}" srcId="{183EE754-A51C-47B7-8F23-88F06C1E73E9}" destId="{3651022F-2DCA-41B7-800D-783EB818C44F}" srcOrd="0" destOrd="0" parTransId="{BC0FD8F0-D28A-4B8C-9148-D10333C7B4AD}" sibTransId="{577B10D1-27DF-48D6-81BF-BD5AE568169D}"/>
    <dgm:cxn modelId="{C011D4F8-B10C-4F2C-9FF4-760AFCC05BDA}" srcId="{183EE754-A51C-47B7-8F23-88F06C1E73E9}" destId="{06761FC9-115F-4D78-A250-BDA3FB983466}" srcOrd="3" destOrd="0" parTransId="{F8CC3B58-7EAC-4729-AF86-2C86074E290A}" sibTransId="{A1084003-79A3-465D-97FF-D7C6D73472C2}"/>
    <dgm:cxn modelId="{605E0587-9084-47AC-9B34-A46E6952ED86}" type="presOf" srcId="{F8CC3B58-7EAC-4729-AF86-2C86074E290A}" destId="{549D5B14-42F8-4291-8321-6D6D8D083E29}" srcOrd="1" destOrd="0" presId="urn:microsoft.com/office/officeart/2005/8/layout/radial5"/>
    <dgm:cxn modelId="{D9A112AA-4D32-4BE1-994B-C23A3481A56C}" type="presOf" srcId="{7CEE5D85-1047-4A0B-A250-B645C0B66A06}" destId="{16200512-381C-4C0B-9F36-368C09B6CAF1}" srcOrd="1" destOrd="0" presId="urn:microsoft.com/office/officeart/2005/8/layout/radial5"/>
    <dgm:cxn modelId="{89BC0CCB-D5C6-4271-AC52-CC655C0F4660}" srcId="{183EE754-A51C-47B7-8F23-88F06C1E73E9}" destId="{5400244F-4430-4EBC-B3FF-3135A73B836F}" srcOrd="4" destOrd="0" parTransId="{7CEE5D85-1047-4A0B-A250-B645C0B66A06}" sibTransId="{D0AB6F86-5CF8-4FD5-858B-F5F9D00934DC}"/>
    <dgm:cxn modelId="{CB0FF936-F802-4D8E-B392-791B064E0C81}" type="presOf" srcId="{FBC57FD9-6156-4AD3-83EB-ED6DF75BD61D}" destId="{6D89D9ED-0661-400F-8C60-2F5410EFFA40}" srcOrd="1" destOrd="0" presId="urn:microsoft.com/office/officeart/2005/8/layout/radial5"/>
    <dgm:cxn modelId="{30ED2A3A-711F-421A-950A-69607DC643D9}" type="presOf" srcId="{5400244F-4430-4EBC-B3FF-3135A73B836F}" destId="{656A6397-1393-411B-AAE5-DE60128D7FDB}" srcOrd="0" destOrd="0" presId="urn:microsoft.com/office/officeart/2005/8/layout/radial5"/>
    <dgm:cxn modelId="{572F28D8-2417-4EF2-B3A2-508302629503}" srcId="{183EE754-A51C-47B7-8F23-88F06C1E73E9}" destId="{75558A7B-0620-4D90-85FD-D60429A6E27E}" srcOrd="1" destOrd="0" parTransId="{3BE11479-5945-4CD8-A8F1-1DB322C61A3A}" sibTransId="{5199956A-B091-4AE8-A5EE-4BD9B1630400}"/>
    <dgm:cxn modelId="{F6E41E62-0AA2-41BA-853A-578461F39A9D}" type="presOf" srcId="{BC0FD8F0-D28A-4B8C-9148-D10333C7B4AD}" destId="{21704000-FF1F-4663-B2D7-E76873A5F136}" srcOrd="1" destOrd="0" presId="urn:microsoft.com/office/officeart/2005/8/layout/radial5"/>
    <dgm:cxn modelId="{7659C9EE-2CAE-4D08-AF8D-AC7DBAD87D67}" type="presOf" srcId="{FB4CE7FE-06CF-413F-A1DD-6ECCC77960E8}" destId="{2C2F657F-DCFE-4E7D-B145-F8467709A784}" srcOrd="0" destOrd="0" presId="urn:microsoft.com/office/officeart/2005/8/layout/radial5"/>
    <dgm:cxn modelId="{37DC89EB-4A09-4A3B-AA10-17C07C7BCC6A}" srcId="{183EE754-A51C-47B7-8F23-88F06C1E73E9}" destId="{C65FB235-0123-41B4-A03F-280A224736F6}" srcOrd="5" destOrd="0" parTransId="{936C6763-4749-4AD6-8719-152BC64F38AB}" sibTransId="{1E28AA62-1FC1-4121-8CF9-067CD32162F7}"/>
    <dgm:cxn modelId="{A584B9B7-1777-41F8-B443-E7FDEBD06AAB}" type="presOf" srcId="{C65FB235-0123-41B4-A03F-280A224736F6}" destId="{343FAFA0-2B88-429E-ACFC-EC9457C5E8FC}" srcOrd="0" destOrd="0" presId="urn:microsoft.com/office/officeart/2005/8/layout/radial5"/>
    <dgm:cxn modelId="{06A0E914-5D09-4F8D-AE19-A3C9A8D65C23}" type="presOf" srcId="{3BE11479-5945-4CD8-A8F1-1DB322C61A3A}" destId="{31252FAC-F73F-4E75-BE51-D5E5AA641730}" srcOrd="0" destOrd="0" presId="urn:microsoft.com/office/officeart/2005/8/layout/radial5"/>
    <dgm:cxn modelId="{9F1B1548-FC1D-4D2C-B4C1-9EAD92D27E56}" type="presOf" srcId="{3BE11479-5945-4CD8-A8F1-1DB322C61A3A}" destId="{20E181D1-3363-4CA1-A3CA-386A9F8E3D0B}" srcOrd="1" destOrd="0" presId="urn:microsoft.com/office/officeart/2005/8/layout/radial5"/>
    <dgm:cxn modelId="{759F59BB-CB07-4BDD-B99A-DD64FBA4C9C7}" type="presOf" srcId="{C5D44107-09D0-41B0-AECB-6C519627BC52}" destId="{801F0CBC-FBD3-416F-AF46-B01724988575}" srcOrd="0" destOrd="0" presId="urn:microsoft.com/office/officeart/2005/8/layout/radial5"/>
    <dgm:cxn modelId="{49382D59-FC74-48CF-A192-9D5E68A977C1}" type="presOf" srcId="{06761FC9-115F-4D78-A250-BDA3FB983466}" destId="{76D1ED00-0222-434A-A93F-B79AEDCADB8C}" srcOrd="0" destOrd="0" presId="urn:microsoft.com/office/officeart/2005/8/layout/radial5"/>
    <dgm:cxn modelId="{CC7BCD4F-100B-4B9E-B187-F3F187F4BE14}" type="presOf" srcId="{183EE754-A51C-47B7-8F23-88F06C1E73E9}" destId="{D056B739-084E-45AA-A933-2185F9495C48}" srcOrd="0" destOrd="0" presId="urn:microsoft.com/office/officeart/2005/8/layout/radial5"/>
    <dgm:cxn modelId="{D2642AB1-CD66-4A79-912C-4BA6B5678AB6}" type="presOf" srcId="{FBC57FD9-6156-4AD3-83EB-ED6DF75BD61D}" destId="{0FB0C6D6-8C70-46D1-972D-04282E03DC66}" srcOrd="0" destOrd="0" presId="urn:microsoft.com/office/officeart/2005/8/layout/radial5"/>
    <dgm:cxn modelId="{290E6079-26A8-4918-A891-BDB824C6CBD8}" type="presOf" srcId="{936C6763-4749-4AD6-8719-152BC64F38AB}" destId="{85D4DAD5-F976-4E61-BBBD-54DD044A8FAE}" srcOrd="1" destOrd="0" presId="urn:microsoft.com/office/officeart/2005/8/layout/radial5"/>
    <dgm:cxn modelId="{C44AE45E-58AB-4E76-93D4-5F553A4B9827}" type="presOf" srcId="{4FA4FF99-1886-4FB6-8AFC-9908D89AE0A5}" destId="{F8DEFAF0-245F-45D1-876B-B5EA703B17BC}" srcOrd="0" destOrd="0" presId="urn:microsoft.com/office/officeart/2005/8/layout/radial5"/>
    <dgm:cxn modelId="{499FCEDD-0E80-4614-8E3A-1AE69355E793}" srcId="{183EE754-A51C-47B7-8F23-88F06C1E73E9}" destId="{FB7DBE34-3852-4699-BE97-A0313799BB31}" srcOrd="6" destOrd="0" parTransId="{FBC57FD9-6156-4AD3-83EB-ED6DF75BD61D}" sibTransId="{AB5CFECD-7383-4CE6-B2A4-B24C47935443}"/>
    <dgm:cxn modelId="{9C777F22-73E2-4F12-88BE-141BEF4788B1}" type="presOf" srcId="{936C6763-4749-4AD6-8719-152BC64F38AB}" destId="{0F078067-C460-4335-AA17-61443AD0829E}" srcOrd="0" destOrd="0" presId="urn:microsoft.com/office/officeart/2005/8/layout/radial5"/>
    <dgm:cxn modelId="{3F249065-E8F3-46A2-ACDC-401A9D8A7B3E}" type="presOf" srcId="{75558A7B-0620-4D90-85FD-D60429A6E27E}" destId="{E3DE1241-E903-423A-BDAC-0EC51ED6613A}" srcOrd="0" destOrd="0" presId="urn:microsoft.com/office/officeart/2005/8/layout/radial5"/>
    <dgm:cxn modelId="{F9ED9D45-0EBC-4C85-BB86-1754730D0869}" type="presParOf" srcId="{801F0CBC-FBD3-416F-AF46-B01724988575}" destId="{D056B739-084E-45AA-A933-2185F9495C48}" srcOrd="0" destOrd="0" presId="urn:microsoft.com/office/officeart/2005/8/layout/radial5"/>
    <dgm:cxn modelId="{D859C62B-539E-4FE8-BDB0-5AAC34131948}" type="presParOf" srcId="{801F0CBC-FBD3-416F-AF46-B01724988575}" destId="{CD5B7C26-62F5-469D-B240-72230E649BE3}" srcOrd="1" destOrd="0" presId="urn:microsoft.com/office/officeart/2005/8/layout/radial5"/>
    <dgm:cxn modelId="{1ACA832F-4D42-4B38-8576-6AC6D587E6B4}" type="presParOf" srcId="{CD5B7C26-62F5-469D-B240-72230E649BE3}" destId="{21704000-FF1F-4663-B2D7-E76873A5F136}" srcOrd="0" destOrd="0" presId="urn:microsoft.com/office/officeart/2005/8/layout/radial5"/>
    <dgm:cxn modelId="{724806DA-7FE2-45ED-9EEF-84FBD424613F}" type="presParOf" srcId="{801F0CBC-FBD3-416F-AF46-B01724988575}" destId="{D3369660-43DB-41FE-9A1C-3E757BCAF753}" srcOrd="2" destOrd="0" presId="urn:microsoft.com/office/officeart/2005/8/layout/radial5"/>
    <dgm:cxn modelId="{552C45BB-B7B2-4392-A86F-E984A36AA022}" type="presParOf" srcId="{801F0CBC-FBD3-416F-AF46-B01724988575}" destId="{31252FAC-F73F-4E75-BE51-D5E5AA641730}" srcOrd="3" destOrd="0" presId="urn:microsoft.com/office/officeart/2005/8/layout/radial5"/>
    <dgm:cxn modelId="{8353713A-9306-49AE-B601-37B9B76F0005}" type="presParOf" srcId="{31252FAC-F73F-4E75-BE51-D5E5AA641730}" destId="{20E181D1-3363-4CA1-A3CA-386A9F8E3D0B}" srcOrd="0" destOrd="0" presId="urn:microsoft.com/office/officeart/2005/8/layout/radial5"/>
    <dgm:cxn modelId="{A9828FC6-4667-4583-BE22-F64EB291654A}" type="presParOf" srcId="{801F0CBC-FBD3-416F-AF46-B01724988575}" destId="{E3DE1241-E903-423A-BDAC-0EC51ED6613A}" srcOrd="4" destOrd="0" presId="urn:microsoft.com/office/officeart/2005/8/layout/radial5"/>
    <dgm:cxn modelId="{80D82624-6605-484F-B1BD-CC7A06143DAA}" type="presParOf" srcId="{801F0CBC-FBD3-416F-AF46-B01724988575}" destId="{2C2F657F-DCFE-4E7D-B145-F8467709A784}" srcOrd="5" destOrd="0" presId="urn:microsoft.com/office/officeart/2005/8/layout/radial5"/>
    <dgm:cxn modelId="{AD03E191-AB99-4947-B192-B81C8849B38E}" type="presParOf" srcId="{2C2F657F-DCFE-4E7D-B145-F8467709A784}" destId="{DB76B16C-5D0E-4CF4-8B9F-C854FC9EA9A9}" srcOrd="0" destOrd="0" presId="urn:microsoft.com/office/officeart/2005/8/layout/radial5"/>
    <dgm:cxn modelId="{19448730-0BB4-46E3-AD61-7E7E990903A3}" type="presParOf" srcId="{801F0CBC-FBD3-416F-AF46-B01724988575}" destId="{F8DEFAF0-245F-45D1-876B-B5EA703B17BC}" srcOrd="6" destOrd="0" presId="urn:microsoft.com/office/officeart/2005/8/layout/radial5"/>
    <dgm:cxn modelId="{F2A9ABBA-2741-4DF6-B935-111BAD20D550}" type="presParOf" srcId="{801F0CBC-FBD3-416F-AF46-B01724988575}" destId="{F8C6FB8F-E240-4C71-BD98-BBFE2D1A1985}" srcOrd="7" destOrd="0" presId="urn:microsoft.com/office/officeart/2005/8/layout/radial5"/>
    <dgm:cxn modelId="{4E2B99F6-0EF5-42FF-8D4B-5287BFEB9CB5}" type="presParOf" srcId="{F8C6FB8F-E240-4C71-BD98-BBFE2D1A1985}" destId="{549D5B14-42F8-4291-8321-6D6D8D083E29}" srcOrd="0" destOrd="0" presId="urn:microsoft.com/office/officeart/2005/8/layout/radial5"/>
    <dgm:cxn modelId="{63CB1642-98CC-44FA-A496-FAB8E0FFBBFC}" type="presParOf" srcId="{801F0CBC-FBD3-416F-AF46-B01724988575}" destId="{76D1ED00-0222-434A-A93F-B79AEDCADB8C}" srcOrd="8" destOrd="0" presId="urn:microsoft.com/office/officeart/2005/8/layout/radial5"/>
    <dgm:cxn modelId="{E64A7C3F-74B5-4298-8D78-169335470FF3}" type="presParOf" srcId="{801F0CBC-FBD3-416F-AF46-B01724988575}" destId="{F060F4E4-9E60-4EE3-8557-7847ABDAE160}" srcOrd="9" destOrd="0" presId="urn:microsoft.com/office/officeart/2005/8/layout/radial5"/>
    <dgm:cxn modelId="{B99824AF-2F78-4293-BE62-71939CADD714}" type="presParOf" srcId="{F060F4E4-9E60-4EE3-8557-7847ABDAE160}" destId="{16200512-381C-4C0B-9F36-368C09B6CAF1}" srcOrd="0" destOrd="0" presId="urn:microsoft.com/office/officeart/2005/8/layout/radial5"/>
    <dgm:cxn modelId="{3266C7D3-3EDF-422A-BDBB-0E1EE81CB809}" type="presParOf" srcId="{801F0CBC-FBD3-416F-AF46-B01724988575}" destId="{656A6397-1393-411B-AAE5-DE60128D7FDB}" srcOrd="10" destOrd="0" presId="urn:microsoft.com/office/officeart/2005/8/layout/radial5"/>
    <dgm:cxn modelId="{CBE62396-49AE-4A25-9DD7-C45F69AED67B}" type="presParOf" srcId="{801F0CBC-FBD3-416F-AF46-B01724988575}" destId="{0F078067-C460-4335-AA17-61443AD0829E}" srcOrd="11" destOrd="0" presId="urn:microsoft.com/office/officeart/2005/8/layout/radial5"/>
    <dgm:cxn modelId="{7D65AAA8-A240-471F-B1D0-437D20B7E486}" type="presParOf" srcId="{0F078067-C460-4335-AA17-61443AD0829E}" destId="{85D4DAD5-F976-4E61-BBBD-54DD044A8FAE}" srcOrd="0" destOrd="0" presId="urn:microsoft.com/office/officeart/2005/8/layout/radial5"/>
    <dgm:cxn modelId="{37E67585-38C2-4D57-893A-8040CB608954}" type="presParOf" srcId="{801F0CBC-FBD3-416F-AF46-B01724988575}" destId="{343FAFA0-2B88-429E-ACFC-EC9457C5E8FC}" srcOrd="12" destOrd="0" presId="urn:microsoft.com/office/officeart/2005/8/layout/radial5"/>
    <dgm:cxn modelId="{0D0F472C-3B54-4460-A098-4CBD147DD8F7}" type="presParOf" srcId="{801F0CBC-FBD3-416F-AF46-B01724988575}" destId="{0FB0C6D6-8C70-46D1-972D-04282E03DC66}" srcOrd="13" destOrd="0" presId="urn:microsoft.com/office/officeart/2005/8/layout/radial5"/>
    <dgm:cxn modelId="{13BAE080-3854-42A4-9A7E-74B49606AF86}" type="presParOf" srcId="{0FB0C6D6-8C70-46D1-972D-04282E03DC66}" destId="{6D89D9ED-0661-400F-8C60-2F5410EFFA40}" srcOrd="0" destOrd="0" presId="urn:microsoft.com/office/officeart/2005/8/layout/radial5"/>
    <dgm:cxn modelId="{68333E79-94FA-43E6-8FCC-4C4C65C6F7AB}" type="presParOf" srcId="{801F0CBC-FBD3-416F-AF46-B01724988575}" destId="{04595293-67B2-4B22-A7B3-6AF2BB05AAFB}" srcOrd="14" destOrd="0" presId="urn:microsoft.com/office/officeart/2005/8/layout/radial5"/>
  </dgm:cxnLst>
  <dgm:bg/>
  <dgm:whole/>
</dgm:dataModel>
</file>

<file path=ppt/diagrams/data8.xml><?xml version="1.0" encoding="utf-8"?>
<dgm:dataModel xmlns:dgm="http://schemas.openxmlformats.org/drawingml/2006/diagram" xmlns:a="http://schemas.openxmlformats.org/drawingml/2006/main">
  <dgm:ptLst>
    <dgm:pt modelId="{7E60B5DF-B481-48E8-8F66-13988E696A0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49E46B73-A233-4802-8966-12C7EA95444D}">
      <dgm:prSet phldrT="[Text]"/>
      <dgm:spPr/>
      <dgm:t>
        <a:bodyPr/>
        <a:lstStyle/>
        <a:p>
          <a:r>
            <a:rPr lang="en-US" dirty="0" smtClean="0"/>
            <a:t>Uses of nylon</a:t>
          </a:r>
          <a:endParaRPr lang="en-US" dirty="0"/>
        </a:p>
      </dgm:t>
    </dgm:pt>
    <dgm:pt modelId="{31E76699-D3E2-43D7-8199-B8AB35846AD6}" type="parTrans" cxnId="{FAFB1F5D-3060-4FBA-BA7C-CE87AE522008}">
      <dgm:prSet/>
      <dgm:spPr/>
      <dgm:t>
        <a:bodyPr/>
        <a:lstStyle/>
        <a:p>
          <a:endParaRPr lang="en-US"/>
        </a:p>
      </dgm:t>
    </dgm:pt>
    <dgm:pt modelId="{1138D305-8042-4323-97BD-DB336C808728}" type="sibTrans" cxnId="{FAFB1F5D-3060-4FBA-BA7C-CE87AE522008}">
      <dgm:prSet/>
      <dgm:spPr/>
      <dgm:t>
        <a:bodyPr/>
        <a:lstStyle/>
        <a:p>
          <a:endParaRPr lang="en-US"/>
        </a:p>
      </dgm:t>
    </dgm:pt>
    <dgm:pt modelId="{D8D09BD4-0FAD-4064-A3E0-D44B17AD77E9}">
      <dgm:prSet phldrT="[Text]"/>
      <dgm:spPr/>
      <dgm:t>
        <a:bodyPr/>
        <a:lstStyle/>
        <a:p>
          <a:r>
            <a:rPr lang="en-US" dirty="0" smtClean="0"/>
            <a:t>Stretchable wears</a:t>
          </a:r>
          <a:endParaRPr lang="en-US" dirty="0"/>
        </a:p>
      </dgm:t>
    </dgm:pt>
    <dgm:pt modelId="{6F507B4F-FDC4-4638-8E20-21DC4DEA9CDF}" type="parTrans" cxnId="{8E67D1C1-A2A0-4710-84FD-3116B375A395}">
      <dgm:prSet/>
      <dgm:spPr/>
      <dgm:t>
        <a:bodyPr/>
        <a:lstStyle/>
        <a:p>
          <a:endParaRPr lang="en-US"/>
        </a:p>
      </dgm:t>
    </dgm:pt>
    <dgm:pt modelId="{42DBB39C-0AA6-41CC-BCB9-23C35DF58659}" type="sibTrans" cxnId="{8E67D1C1-A2A0-4710-84FD-3116B375A395}">
      <dgm:prSet/>
      <dgm:spPr/>
      <dgm:t>
        <a:bodyPr/>
        <a:lstStyle/>
        <a:p>
          <a:endParaRPr lang="en-US"/>
        </a:p>
      </dgm:t>
    </dgm:pt>
    <dgm:pt modelId="{6C3B15D3-FE8B-49B4-9247-1712A9303785}">
      <dgm:prSet phldrT="[Text]" custT="1"/>
      <dgm:spPr/>
      <dgm:t>
        <a:bodyPr/>
        <a:lstStyle/>
        <a:p>
          <a:r>
            <a:rPr lang="en-US" sz="1400" dirty="0" smtClean="0"/>
            <a:t>Parachutes</a:t>
          </a:r>
          <a:endParaRPr lang="en-US" sz="1400" dirty="0"/>
        </a:p>
      </dgm:t>
    </dgm:pt>
    <dgm:pt modelId="{1CD376A4-B6C3-4DA2-AB1A-33374B284BF3}" type="parTrans" cxnId="{5F2E8742-977D-4FA0-98DF-3589B9C909B0}">
      <dgm:prSet/>
      <dgm:spPr/>
      <dgm:t>
        <a:bodyPr/>
        <a:lstStyle/>
        <a:p>
          <a:endParaRPr lang="en-US"/>
        </a:p>
      </dgm:t>
    </dgm:pt>
    <dgm:pt modelId="{3FD36337-725B-4F5C-81E9-BF34201B3A4B}" type="sibTrans" cxnId="{5F2E8742-977D-4FA0-98DF-3589B9C909B0}">
      <dgm:prSet/>
      <dgm:spPr/>
      <dgm:t>
        <a:bodyPr/>
        <a:lstStyle/>
        <a:p>
          <a:endParaRPr lang="en-US"/>
        </a:p>
      </dgm:t>
    </dgm:pt>
    <dgm:pt modelId="{62ECAC62-C778-4C6B-835C-6C4F36F88EF7}">
      <dgm:prSet phldrT="[Text]"/>
      <dgm:spPr/>
      <dgm:t>
        <a:bodyPr/>
        <a:lstStyle/>
        <a:p>
          <a:r>
            <a:rPr lang="en-US" dirty="0" smtClean="0">
              <a:solidFill>
                <a:schemeClr val="tx1"/>
              </a:solidFill>
              <a:latin typeface="Baskerville Old Face" pitchFamily="18" charset="0"/>
            </a:rPr>
            <a:t> Tracksuits</a:t>
          </a:r>
          <a:endParaRPr lang="en-US" dirty="0"/>
        </a:p>
      </dgm:t>
    </dgm:pt>
    <dgm:pt modelId="{F0ED026D-E672-42B5-AEB8-2B18695A1197}" type="parTrans" cxnId="{A02F5719-18FF-47EC-9528-8EFA0A41CCEC}">
      <dgm:prSet/>
      <dgm:spPr/>
      <dgm:t>
        <a:bodyPr/>
        <a:lstStyle/>
        <a:p>
          <a:endParaRPr lang="en-US"/>
        </a:p>
      </dgm:t>
    </dgm:pt>
    <dgm:pt modelId="{B23E9ECD-45F3-4434-8871-897665F42584}" type="sibTrans" cxnId="{A02F5719-18FF-47EC-9528-8EFA0A41CCEC}">
      <dgm:prSet/>
      <dgm:spPr/>
      <dgm:t>
        <a:bodyPr/>
        <a:lstStyle/>
        <a:p>
          <a:endParaRPr lang="en-US"/>
        </a:p>
      </dgm:t>
    </dgm:pt>
    <dgm:pt modelId="{00EDD8A3-AB03-4C2E-86E8-391F6B098E24}">
      <dgm:prSet phldrT="[Text]"/>
      <dgm:spPr/>
      <dgm:t>
        <a:bodyPr/>
        <a:lstStyle/>
        <a:p>
          <a:r>
            <a:rPr lang="en-US" dirty="0" smtClean="0"/>
            <a:t>Making </a:t>
          </a:r>
          <a:r>
            <a:rPr lang="en-US" dirty="0" err="1" smtClean="0"/>
            <a:t>sarees</a:t>
          </a:r>
          <a:endParaRPr lang="en-US" dirty="0" smtClean="0"/>
        </a:p>
      </dgm:t>
    </dgm:pt>
    <dgm:pt modelId="{307DA095-C7F2-435E-A330-AD20A4F06417}" type="parTrans" cxnId="{3217E361-8622-4B47-9206-015C6AC0ABF6}">
      <dgm:prSet/>
      <dgm:spPr/>
      <dgm:t>
        <a:bodyPr/>
        <a:lstStyle/>
        <a:p>
          <a:endParaRPr lang="en-US"/>
        </a:p>
      </dgm:t>
    </dgm:pt>
    <dgm:pt modelId="{935E1AC5-8886-491D-9DAE-98F2375D21EA}" type="sibTrans" cxnId="{3217E361-8622-4B47-9206-015C6AC0ABF6}">
      <dgm:prSet/>
      <dgm:spPr/>
      <dgm:t>
        <a:bodyPr/>
        <a:lstStyle/>
        <a:p>
          <a:endParaRPr lang="en-US"/>
        </a:p>
      </dgm:t>
    </dgm:pt>
    <dgm:pt modelId="{144DB5A3-A699-4E7A-AFE1-6C35638103F3}">
      <dgm:prSet/>
      <dgm:spPr/>
      <dgm:t>
        <a:bodyPr/>
        <a:lstStyle/>
        <a:p>
          <a:r>
            <a:rPr lang="en-US" dirty="0" smtClean="0">
              <a:solidFill>
                <a:schemeClr val="tx1"/>
              </a:solidFill>
              <a:latin typeface="Baskerville Old Face" pitchFamily="18" charset="0"/>
            </a:rPr>
            <a:t>Thread </a:t>
          </a:r>
        </a:p>
      </dgm:t>
    </dgm:pt>
    <dgm:pt modelId="{EBD2F855-DDAE-440F-A913-E5BD4DEC3FD0}" type="parTrans" cxnId="{6EE60A41-DB5D-4069-B3D2-EB5132DDF22C}">
      <dgm:prSet/>
      <dgm:spPr/>
      <dgm:t>
        <a:bodyPr/>
        <a:lstStyle/>
        <a:p>
          <a:endParaRPr lang="en-US"/>
        </a:p>
      </dgm:t>
    </dgm:pt>
    <dgm:pt modelId="{CE170262-56F7-438B-8F9E-0B95F20D258D}" type="sibTrans" cxnId="{6EE60A41-DB5D-4069-B3D2-EB5132DDF22C}">
      <dgm:prSet/>
      <dgm:spPr/>
      <dgm:t>
        <a:bodyPr/>
        <a:lstStyle/>
        <a:p>
          <a:endParaRPr lang="en-US"/>
        </a:p>
      </dgm:t>
    </dgm:pt>
    <dgm:pt modelId="{DEF83414-3252-497B-8C22-F9E0735ABDAF}">
      <dgm:prSet/>
      <dgm:spPr/>
      <dgm:t>
        <a:bodyPr/>
        <a:lstStyle/>
        <a:p>
          <a:r>
            <a:rPr lang="en-US" dirty="0" smtClean="0">
              <a:solidFill>
                <a:schemeClr val="tx1"/>
              </a:solidFill>
              <a:latin typeface="Baskerville Old Face" pitchFamily="18" charset="0"/>
            </a:rPr>
            <a:t>Reel thread</a:t>
          </a:r>
          <a:endParaRPr lang="en-US" dirty="0"/>
        </a:p>
      </dgm:t>
    </dgm:pt>
    <dgm:pt modelId="{5A64C1DD-96C5-47B8-95B0-F76E557C0FC7}" type="parTrans" cxnId="{E2744434-4DAF-4F62-B716-BCD5D1B75BF5}">
      <dgm:prSet/>
      <dgm:spPr/>
      <dgm:t>
        <a:bodyPr/>
        <a:lstStyle/>
        <a:p>
          <a:endParaRPr lang="en-US"/>
        </a:p>
      </dgm:t>
    </dgm:pt>
    <dgm:pt modelId="{644AC0BA-7BC4-465A-90DF-57B2C7CE1E79}" type="sibTrans" cxnId="{E2744434-4DAF-4F62-B716-BCD5D1B75BF5}">
      <dgm:prSet/>
      <dgm:spPr/>
      <dgm:t>
        <a:bodyPr/>
        <a:lstStyle/>
        <a:p>
          <a:endParaRPr lang="en-US"/>
        </a:p>
      </dgm:t>
    </dgm:pt>
    <dgm:pt modelId="{A9BC81DC-CAF8-4618-A370-FF56FB523A8B}">
      <dgm:prSet/>
      <dgm:spPr/>
      <dgm:t>
        <a:bodyPr/>
        <a:lstStyle/>
        <a:p>
          <a:r>
            <a:rPr lang="en-US" dirty="0" smtClean="0">
              <a:solidFill>
                <a:schemeClr val="tx1"/>
              </a:solidFill>
              <a:latin typeface="Baskerville Old Face" pitchFamily="18" charset="0"/>
            </a:rPr>
            <a:t>Mountaineering</a:t>
          </a:r>
        </a:p>
        <a:p>
          <a:r>
            <a:rPr lang="en-US" dirty="0" smtClean="0">
              <a:solidFill>
                <a:schemeClr val="tx1"/>
              </a:solidFill>
              <a:latin typeface="Baskerville Old Face" pitchFamily="18" charset="0"/>
            </a:rPr>
            <a:t>ropes</a:t>
          </a:r>
          <a:endParaRPr lang="en-US" dirty="0"/>
        </a:p>
      </dgm:t>
    </dgm:pt>
    <dgm:pt modelId="{D605F904-380E-43B4-AD73-8663D7E409BD}" type="parTrans" cxnId="{79C7E029-367B-4AD9-B0DA-820AC63AA102}">
      <dgm:prSet/>
      <dgm:spPr/>
      <dgm:t>
        <a:bodyPr/>
        <a:lstStyle/>
        <a:p>
          <a:endParaRPr lang="en-US"/>
        </a:p>
      </dgm:t>
    </dgm:pt>
    <dgm:pt modelId="{1AA26F80-A337-4CE9-A2F1-87B3291B105D}" type="sibTrans" cxnId="{79C7E029-367B-4AD9-B0DA-820AC63AA102}">
      <dgm:prSet/>
      <dgm:spPr/>
      <dgm:t>
        <a:bodyPr/>
        <a:lstStyle/>
        <a:p>
          <a:endParaRPr lang="en-US"/>
        </a:p>
      </dgm:t>
    </dgm:pt>
    <dgm:pt modelId="{231415F7-09FC-41AA-B8A1-7977B710546A}">
      <dgm:prSet/>
      <dgm:spPr/>
      <dgm:t>
        <a:bodyPr/>
        <a:lstStyle/>
        <a:p>
          <a:r>
            <a:rPr lang="en-US" dirty="0" smtClean="0">
              <a:solidFill>
                <a:schemeClr val="tx1"/>
              </a:solidFill>
              <a:latin typeface="Baskerville Old Face" pitchFamily="18" charset="0"/>
            </a:rPr>
            <a:t>Fishing nets and fishing lines </a:t>
          </a:r>
          <a:endParaRPr lang="en-US" dirty="0"/>
        </a:p>
      </dgm:t>
    </dgm:pt>
    <dgm:pt modelId="{1DA5902D-7B99-4FB9-BFEC-8ABD82FC0B67}" type="parTrans" cxnId="{AD9AF7C7-0B7E-439D-A277-0B827A19F01C}">
      <dgm:prSet/>
      <dgm:spPr/>
      <dgm:t>
        <a:bodyPr/>
        <a:lstStyle/>
        <a:p>
          <a:endParaRPr lang="en-US"/>
        </a:p>
      </dgm:t>
    </dgm:pt>
    <dgm:pt modelId="{D20C162C-F783-4A9F-A684-6C7E31F5A6FE}" type="sibTrans" cxnId="{AD9AF7C7-0B7E-439D-A277-0B827A19F01C}">
      <dgm:prSet/>
      <dgm:spPr/>
      <dgm:t>
        <a:bodyPr/>
        <a:lstStyle/>
        <a:p>
          <a:endParaRPr lang="en-US"/>
        </a:p>
      </dgm:t>
    </dgm:pt>
    <dgm:pt modelId="{AFA81804-3881-4299-B06E-1974B3DAA50F}">
      <dgm:prSet/>
      <dgm:spPr/>
      <dgm:t>
        <a:bodyPr/>
        <a:lstStyle/>
        <a:p>
          <a:r>
            <a:rPr lang="en-US" dirty="0" smtClean="0">
              <a:solidFill>
                <a:schemeClr val="tx1"/>
              </a:solidFill>
              <a:latin typeface="Baskerville Old Face" pitchFamily="18" charset="0"/>
            </a:rPr>
            <a:t>Upholstery</a:t>
          </a:r>
          <a:endParaRPr lang="en-US" dirty="0"/>
        </a:p>
      </dgm:t>
    </dgm:pt>
    <dgm:pt modelId="{DA432680-7172-430C-A9A2-881381168708}" type="parTrans" cxnId="{A69E66E6-15ED-4406-9736-ABD4050D0ECA}">
      <dgm:prSet/>
      <dgm:spPr/>
      <dgm:t>
        <a:bodyPr/>
        <a:lstStyle/>
        <a:p>
          <a:endParaRPr lang="en-US"/>
        </a:p>
      </dgm:t>
    </dgm:pt>
    <dgm:pt modelId="{3F81D6F1-2844-4703-8EAE-6C1D7D84640C}" type="sibTrans" cxnId="{A69E66E6-15ED-4406-9736-ABD4050D0ECA}">
      <dgm:prSet/>
      <dgm:spPr/>
      <dgm:t>
        <a:bodyPr/>
        <a:lstStyle/>
        <a:p>
          <a:endParaRPr lang="en-US"/>
        </a:p>
      </dgm:t>
    </dgm:pt>
    <dgm:pt modelId="{EA59F8AF-F406-48B7-B110-B932F5C1D695}">
      <dgm:prSet/>
      <dgm:spPr/>
      <dgm:t>
        <a:bodyPr/>
        <a:lstStyle/>
        <a:p>
          <a:r>
            <a:rPr lang="en-US" dirty="0" smtClean="0">
              <a:solidFill>
                <a:schemeClr val="tx1"/>
              </a:solidFill>
              <a:latin typeface="Baskerville Old Face" pitchFamily="18" charset="0"/>
            </a:rPr>
            <a:t>Seatbelts</a:t>
          </a:r>
          <a:endParaRPr lang="en-US" dirty="0"/>
        </a:p>
      </dgm:t>
    </dgm:pt>
    <dgm:pt modelId="{4172FFD1-15AF-469F-8A80-8D471670BA22}" type="parTrans" cxnId="{3A799B92-5040-4314-BAEC-5989D3C5ACA3}">
      <dgm:prSet/>
      <dgm:spPr/>
      <dgm:t>
        <a:bodyPr/>
        <a:lstStyle/>
        <a:p>
          <a:endParaRPr lang="en-US"/>
        </a:p>
      </dgm:t>
    </dgm:pt>
    <dgm:pt modelId="{16293850-8A47-496B-9C33-B9E9C41C8624}" type="sibTrans" cxnId="{3A799B92-5040-4314-BAEC-5989D3C5ACA3}">
      <dgm:prSet/>
      <dgm:spPr/>
      <dgm:t>
        <a:bodyPr/>
        <a:lstStyle/>
        <a:p>
          <a:endParaRPr lang="en-US"/>
        </a:p>
      </dgm:t>
    </dgm:pt>
    <dgm:pt modelId="{AA6CC6B2-ADE8-4B04-913A-EAAD616261AD}">
      <dgm:prSet/>
      <dgm:spPr/>
      <dgm:t>
        <a:bodyPr/>
        <a:lstStyle/>
        <a:p>
          <a:r>
            <a:rPr lang="en-US" dirty="0" smtClean="0">
              <a:solidFill>
                <a:schemeClr val="tx1"/>
              </a:solidFill>
              <a:latin typeface="Baskerville Old Face" pitchFamily="18" charset="0"/>
            </a:rPr>
            <a:t>Raincoats. </a:t>
          </a:r>
          <a:endParaRPr lang="en-US" dirty="0"/>
        </a:p>
      </dgm:t>
    </dgm:pt>
    <dgm:pt modelId="{BB328AB9-6DA4-43D2-B285-A842DBAFFE98}" type="parTrans" cxnId="{8B2F386E-2FC8-40E8-B812-65483F0541CF}">
      <dgm:prSet/>
      <dgm:spPr/>
      <dgm:t>
        <a:bodyPr/>
        <a:lstStyle/>
        <a:p>
          <a:endParaRPr lang="en-US"/>
        </a:p>
      </dgm:t>
    </dgm:pt>
    <dgm:pt modelId="{FD07AF50-5732-4575-AD72-B02AA7ECD145}" type="sibTrans" cxnId="{8B2F386E-2FC8-40E8-B812-65483F0541CF}">
      <dgm:prSet/>
      <dgm:spPr/>
      <dgm:t>
        <a:bodyPr/>
        <a:lstStyle/>
        <a:p>
          <a:endParaRPr lang="en-US"/>
        </a:p>
      </dgm:t>
    </dgm:pt>
    <dgm:pt modelId="{C5A7529C-4387-480F-A501-6B193AFD32D0}">
      <dgm:prSet/>
      <dgm:spPr/>
      <dgm:t>
        <a:bodyPr/>
        <a:lstStyle/>
        <a:p>
          <a:r>
            <a:rPr lang="en-US" dirty="0" smtClean="0">
              <a:solidFill>
                <a:schemeClr val="tx1"/>
              </a:solidFill>
              <a:latin typeface="Baskerville Old Face" pitchFamily="18" charset="0"/>
            </a:rPr>
            <a:t>swimming wears </a:t>
          </a:r>
          <a:endParaRPr lang="en-US" dirty="0"/>
        </a:p>
      </dgm:t>
    </dgm:pt>
    <dgm:pt modelId="{7D4EDA37-6558-48B0-955E-56DC60AED6AE}" type="parTrans" cxnId="{A624CF26-2CB5-4824-973A-C0DC4EE6C0E4}">
      <dgm:prSet/>
      <dgm:spPr/>
      <dgm:t>
        <a:bodyPr/>
        <a:lstStyle/>
        <a:p>
          <a:endParaRPr lang="en-US"/>
        </a:p>
      </dgm:t>
    </dgm:pt>
    <dgm:pt modelId="{8418336A-C65E-43E5-82EC-CFA500A086D1}" type="sibTrans" cxnId="{A624CF26-2CB5-4824-973A-C0DC4EE6C0E4}">
      <dgm:prSet/>
      <dgm:spPr/>
      <dgm:t>
        <a:bodyPr/>
        <a:lstStyle/>
        <a:p>
          <a:endParaRPr lang="en-US"/>
        </a:p>
      </dgm:t>
    </dgm:pt>
    <dgm:pt modelId="{C73533A9-64AE-4D9A-836E-42342898DE6E}" type="pres">
      <dgm:prSet presAssocID="{7E60B5DF-B481-48E8-8F66-13988E696A0E}" presName="composite" presStyleCnt="0">
        <dgm:presLayoutVars>
          <dgm:chMax val="1"/>
          <dgm:dir/>
          <dgm:resizeHandles val="exact"/>
        </dgm:presLayoutVars>
      </dgm:prSet>
      <dgm:spPr/>
      <dgm:t>
        <a:bodyPr/>
        <a:lstStyle/>
        <a:p>
          <a:endParaRPr lang="en-US"/>
        </a:p>
      </dgm:t>
    </dgm:pt>
    <dgm:pt modelId="{5C81AAC2-628D-42E8-98C9-26122BD12EA4}" type="pres">
      <dgm:prSet presAssocID="{7E60B5DF-B481-48E8-8F66-13988E696A0E}" presName="radial" presStyleCnt="0">
        <dgm:presLayoutVars>
          <dgm:animLvl val="ctr"/>
        </dgm:presLayoutVars>
      </dgm:prSet>
      <dgm:spPr/>
    </dgm:pt>
    <dgm:pt modelId="{8941AA87-E913-41A0-BB53-67A8B317ACC3}" type="pres">
      <dgm:prSet presAssocID="{49E46B73-A233-4802-8966-12C7EA95444D}" presName="centerShape" presStyleLbl="vennNode1" presStyleIdx="0" presStyleCnt="13"/>
      <dgm:spPr/>
      <dgm:t>
        <a:bodyPr/>
        <a:lstStyle/>
        <a:p>
          <a:endParaRPr lang="en-US"/>
        </a:p>
      </dgm:t>
    </dgm:pt>
    <dgm:pt modelId="{5FF1B672-B8E7-4E3C-97BF-07A530A5FC0D}" type="pres">
      <dgm:prSet presAssocID="{D8D09BD4-0FAD-4064-A3E0-D44B17AD77E9}" presName="node" presStyleLbl="vennNode1" presStyleIdx="1" presStyleCnt="13">
        <dgm:presLayoutVars>
          <dgm:bulletEnabled val="1"/>
        </dgm:presLayoutVars>
      </dgm:prSet>
      <dgm:spPr/>
      <dgm:t>
        <a:bodyPr/>
        <a:lstStyle/>
        <a:p>
          <a:endParaRPr lang="en-US"/>
        </a:p>
      </dgm:t>
    </dgm:pt>
    <dgm:pt modelId="{8C976979-F415-461B-B658-C7C6F4722239}" type="pres">
      <dgm:prSet presAssocID="{EA59F8AF-F406-48B7-B110-B932F5C1D695}" presName="node" presStyleLbl="vennNode1" presStyleIdx="2" presStyleCnt="13">
        <dgm:presLayoutVars>
          <dgm:bulletEnabled val="1"/>
        </dgm:presLayoutVars>
      </dgm:prSet>
      <dgm:spPr/>
      <dgm:t>
        <a:bodyPr/>
        <a:lstStyle/>
        <a:p>
          <a:endParaRPr lang="en-US"/>
        </a:p>
      </dgm:t>
    </dgm:pt>
    <dgm:pt modelId="{55017F31-83B3-4C4D-961C-A7D104305D07}" type="pres">
      <dgm:prSet presAssocID="{AFA81804-3881-4299-B06E-1974B3DAA50F}" presName="node" presStyleLbl="vennNode1" presStyleIdx="3" presStyleCnt="13">
        <dgm:presLayoutVars>
          <dgm:bulletEnabled val="1"/>
        </dgm:presLayoutVars>
      </dgm:prSet>
      <dgm:spPr/>
      <dgm:t>
        <a:bodyPr/>
        <a:lstStyle/>
        <a:p>
          <a:endParaRPr lang="en-US"/>
        </a:p>
      </dgm:t>
    </dgm:pt>
    <dgm:pt modelId="{6DE74955-A353-43C7-8818-C3E92E141CF2}" type="pres">
      <dgm:prSet presAssocID="{A9BC81DC-CAF8-4618-A370-FF56FB523A8B}" presName="node" presStyleLbl="vennNode1" presStyleIdx="4" presStyleCnt="13">
        <dgm:presLayoutVars>
          <dgm:bulletEnabled val="1"/>
        </dgm:presLayoutVars>
      </dgm:prSet>
      <dgm:spPr/>
      <dgm:t>
        <a:bodyPr/>
        <a:lstStyle/>
        <a:p>
          <a:endParaRPr lang="en-US"/>
        </a:p>
      </dgm:t>
    </dgm:pt>
    <dgm:pt modelId="{C79F657F-E6E6-4016-A82D-4D115BA233BC}" type="pres">
      <dgm:prSet presAssocID="{DEF83414-3252-497B-8C22-F9E0735ABDAF}" presName="node" presStyleLbl="vennNode1" presStyleIdx="5" presStyleCnt="13">
        <dgm:presLayoutVars>
          <dgm:bulletEnabled val="1"/>
        </dgm:presLayoutVars>
      </dgm:prSet>
      <dgm:spPr/>
      <dgm:t>
        <a:bodyPr/>
        <a:lstStyle/>
        <a:p>
          <a:endParaRPr lang="en-US"/>
        </a:p>
      </dgm:t>
    </dgm:pt>
    <dgm:pt modelId="{784B56D7-EE91-4787-AABE-C4678B8C9CF6}" type="pres">
      <dgm:prSet presAssocID="{144DB5A3-A699-4E7A-AFE1-6C35638103F3}" presName="node" presStyleLbl="vennNode1" presStyleIdx="6" presStyleCnt="13">
        <dgm:presLayoutVars>
          <dgm:bulletEnabled val="1"/>
        </dgm:presLayoutVars>
      </dgm:prSet>
      <dgm:spPr/>
      <dgm:t>
        <a:bodyPr/>
        <a:lstStyle/>
        <a:p>
          <a:endParaRPr lang="en-US"/>
        </a:p>
      </dgm:t>
    </dgm:pt>
    <dgm:pt modelId="{CC681D87-D594-4806-991F-8D1A61E8B529}" type="pres">
      <dgm:prSet presAssocID="{6C3B15D3-FE8B-49B4-9247-1712A9303785}" presName="node" presStyleLbl="vennNode1" presStyleIdx="7" presStyleCnt="13">
        <dgm:presLayoutVars>
          <dgm:bulletEnabled val="1"/>
        </dgm:presLayoutVars>
      </dgm:prSet>
      <dgm:spPr/>
      <dgm:t>
        <a:bodyPr/>
        <a:lstStyle/>
        <a:p>
          <a:endParaRPr lang="en-US"/>
        </a:p>
      </dgm:t>
    </dgm:pt>
    <dgm:pt modelId="{BC0C05FD-0DDD-4DE9-BB02-6EFDA371F55C}" type="pres">
      <dgm:prSet presAssocID="{C5A7529C-4387-480F-A501-6B193AFD32D0}" presName="node" presStyleLbl="vennNode1" presStyleIdx="8" presStyleCnt="13">
        <dgm:presLayoutVars>
          <dgm:bulletEnabled val="1"/>
        </dgm:presLayoutVars>
      </dgm:prSet>
      <dgm:spPr/>
      <dgm:t>
        <a:bodyPr/>
        <a:lstStyle/>
        <a:p>
          <a:endParaRPr lang="en-US"/>
        </a:p>
      </dgm:t>
    </dgm:pt>
    <dgm:pt modelId="{0E39D8A9-E52E-4383-9C8D-E8FAF851D0D3}" type="pres">
      <dgm:prSet presAssocID="{AA6CC6B2-ADE8-4B04-913A-EAAD616261AD}" presName="node" presStyleLbl="vennNode1" presStyleIdx="9" presStyleCnt="13">
        <dgm:presLayoutVars>
          <dgm:bulletEnabled val="1"/>
        </dgm:presLayoutVars>
      </dgm:prSet>
      <dgm:spPr/>
      <dgm:t>
        <a:bodyPr/>
        <a:lstStyle/>
        <a:p>
          <a:endParaRPr lang="en-US"/>
        </a:p>
      </dgm:t>
    </dgm:pt>
    <dgm:pt modelId="{0BD9F613-9B92-463B-B6C3-134C33F51C39}" type="pres">
      <dgm:prSet presAssocID="{62ECAC62-C778-4C6B-835C-6C4F36F88EF7}" presName="node" presStyleLbl="vennNode1" presStyleIdx="10" presStyleCnt="13">
        <dgm:presLayoutVars>
          <dgm:bulletEnabled val="1"/>
        </dgm:presLayoutVars>
      </dgm:prSet>
      <dgm:spPr/>
      <dgm:t>
        <a:bodyPr/>
        <a:lstStyle/>
        <a:p>
          <a:endParaRPr lang="en-US"/>
        </a:p>
      </dgm:t>
    </dgm:pt>
    <dgm:pt modelId="{9CF9AA78-AEEC-4D77-AE9C-DDC6618FAB7E}" type="pres">
      <dgm:prSet presAssocID="{231415F7-09FC-41AA-B8A1-7977B710546A}" presName="node" presStyleLbl="vennNode1" presStyleIdx="11" presStyleCnt="13">
        <dgm:presLayoutVars>
          <dgm:bulletEnabled val="1"/>
        </dgm:presLayoutVars>
      </dgm:prSet>
      <dgm:spPr/>
      <dgm:t>
        <a:bodyPr/>
        <a:lstStyle/>
        <a:p>
          <a:endParaRPr lang="en-US"/>
        </a:p>
      </dgm:t>
    </dgm:pt>
    <dgm:pt modelId="{67A76C87-B720-4769-BF76-7A9968611642}" type="pres">
      <dgm:prSet presAssocID="{00EDD8A3-AB03-4C2E-86E8-391F6B098E24}" presName="node" presStyleLbl="vennNode1" presStyleIdx="12" presStyleCnt="13">
        <dgm:presLayoutVars>
          <dgm:bulletEnabled val="1"/>
        </dgm:presLayoutVars>
      </dgm:prSet>
      <dgm:spPr/>
      <dgm:t>
        <a:bodyPr/>
        <a:lstStyle/>
        <a:p>
          <a:endParaRPr lang="en-US"/>
        </a:p>
      </dgm:t>
    </dgm:pt>
  </dgm:ptLst>
  <dgm:cxnLst>
    <dgm:cxn modelId="{A624CF26-2CB5-4824-973A-C0DC4EE6C0E4}" srcId="{49E46B73-A233-4802-8966-12C7EA95444D}" destId="{C5A7529C-4387-480F-A501-6B193AFD32D0}" srcOrd="7" destOrd="0" parTransId="{7D4EDA37-6558-48B0-955E-56DC60AED6AE}" sibTransId="{8418336A-C65E-43E5-82EC-CFA500A086D1}"/>
    <dgm:cxn modelId="{F04AE9A6-FAC6-46B6-B1B4-41AADAB74C2F}" type="presOf" srcId="{00EDD8A3-AB03-4C2E-86E8-391F6B098E24}" destId="{67A76C87-B720-4769-BF76-7A9968611642}" srcOrd="0" destOrd="0" presId="urn:microsoft.com/office/officeart/2005/8/layout/radial3"/>
    <dgm:cxn modelId="{3A799B92-5040-4314-BAEC-5989D3C5ACA3}" srcId="{49E46B73-A233-4802-8966-12C7EA95444D}" destId="{EA59F8AF-F406-48B7-B110-B932F5C1D695}" srcOrd="1" destOrd="0" parTransId="{4172FFD1-15AF-469F-8A80-8D471670BA22}" sibTransId="{16293850-8A47-496B-9C33-B9E9C41C8624}"/>
    <dgm:cxn modelId="{482D16CA-7C54-4F09-9069-949CE6DBA0AB}" type="presOf" srcId="{AA6CC6B2-ADE8-4B04-913A-EAAD616261AD}" destId="{0E39D8A9-E52E-4383-9C8D-E8FAF851D0D3}" srcOrd="0" destOrd="0" presId="urn:microsoft.com/office/officeart/2005/8/layout/radial3"/>
    <dgm:cxn modelId="{8CFBCF4D-DF52-460D-BB46-8A4B52B6F75F}" type="presOf" srcId="{144DB5A3-A699-4E7A-AFE1-6C35638103F3}" destId="{784B56D7-EE91-4787-AABE-C4678B8C9CF6}" srcOrd="0" destOrd="0" presId="urn:microsoft.com/office/officeart/2005/8/layout/radial3"/>
    <dgm:cxn modelId="{AD9AF7C7-0B7E-439D-A277-0B827A19F01C}" srcId="{49E46B73-A233-4802-8966-12C7EA95444D}" destId="{231415F7-09FC-41AA-B8A1-7977B710546A}" srcOrd="10" destOrd="0" parTransId="{1DA5902D-7B99-4FB9-BFEC-8ABD82FC0B67}" sibTransId="{D20C162C-F783-4A9F-A684-6C7E31F5A6FE}"/>
    <dgm:cxn modelId="{79C7E029-367B-4AD9-B0DA-820AC63AA102}" srcId="{49E46B73-A233-4802-8966-12C7EA95444D}" destId="{A9BC81DC-CAF8-4618-A370-FF56FB523A8B}" srcOrd="3" destOrd="0" parTransId="{D605F904-380E-43B4-AD73-8663D7E409BD}" sibTransId="{1AA26F80-A337-4CE9-A2F1-87B3291B105D}"/>
    <dgm:cxn modelId="{8B2F386E-2FC8-40E8-B812-65483F0541CF}" srcId="{49E46B73-A233-4802-8966-12C7EA95444D}" destId="{AA6CC6B2-ADE8-4B04-913A-EAAD616261AD}" srcOrd="8" destOrd="0" parTransId="{BB328AB9-6DA4-43D2-B285-A842DBAFFE98}" sibTransId="{FD07AF50-5732-4575-AD72-B02AA7ECD145}"/>
    <dgm:cxn modelId="{3C9132F6-F9C1-461A-A0FF-7B6EDDE4DA30}" type="presOf" srcId="{6C3B15D3-FE8B-49B4-9247-1712A9303785}" destId="{CC681D87-D594-4806-991F-8D1A61E8B529}" srcOrd="0" destOrd="0" presId="urn:microsoft.com/office/officeart/2005/8/layout/radial3"/>
    <dgm:cxn modelId="{4DFE0285-16A4-4163-BEB6-43627396E5B0}" type="presOf" srcId="{DEF83414-3252-497B-8C22-F9E0735ABDAF}" destId="{C79F657F-E6E6-4016-A82D-4D115BA233BC}" srcOrd="0" destOrd="0" presId="urn:microsoft.com/office/officeart/2005/8/layout/radial3"/>
    <dgm:cxn modelId="{8E67D1C1-A2A0-4710-84FD-3116B375A395}" srcId="{49E46B73-A233-4802-8966-12C7EA95444D}" destId="{D8D09BD4-0FAD-4064-A3E0-D44B17AD77E9}" srcOrd="0" destOrd="0" parTransId="{6F507B4F-FDC4-4638-8E20-21DC4DEA9CDF}" sibTransId="{42DBB39C-0AA6-41CC-BCB9-23C35DF58659}"/>
    <dgm:cxn modelId="{3217E361-8622-4B47-9206-015C6AC0ABF6}" srcId="{49E46B73-A233-4802-8966-12C7EA95444D}" destId="{00EDD8A3-AB03-4C2E-86E8-391F6B098E24}" srcOrd="11" destOrd="0" parTransId="{307DA095-C7F2-435E-A330-AD20A4F06417}" sibTransId="{935E1AC5-8886-491D-9DAE-98F2375D21EA}"/>
    <dgm:cxn modelId="{6777EB94-A805-4715-AB7A-EEF72A3AEA0C}" type="presOf" srcId="{7E60B5DF-B481-48E8-8F66-13988E696A0E}" destId="{C73533A9-64AE-4D9A-836E-42342898DE6E}" srcOrd="0" destOrd="0" presId="urn:microsoft.com/office/officeart/2005/8/layout/radial3"/>
    <dgm:cxn modelId="{DD78ADD9-30A4-4DFC-91F2-056E8AC5E235}" type="presOf" srcId="{49E46B73-A233-4802-8966-12C7EA95444D}" destId="{8941AA87-E913-41A0-BB53-67A8B317ACC3}" srcOrd="0" destOrd="0" presId="urn:microsoft.com/office/officeart/2005/8/layout/radial3"/>
    <dgm:cxn modelId="{07FE6637-68BC-4A19-B687-AFF4D0B7EFE3}" type="presOf" srcId="{AFA81804-3881-4299-B06E-1974B3DAA50F}" destId="{55017F31-83B3-4C4D-961C-A7D104305D07}" srcOrd="0" destOrd="0" presId="urn:microsoft.com/office/officeart/2005/8/layout/radial3"/>
    <dgm:cxn modelId="{FAFB1F5D-3060-4FBA-BA7C-CE87AE522008}" srcId="{7E60B5DF-B481-48E8-8F66-13988E696A0E}" destId="{49E46B73-A233-4802-8966-12C7EA95444D}" srcOrd="0" destOrd="0" parTransId="{31E76699-D3E2-43D7-8199-B8AB35846AD6}" sibTransId="{1138D305-8042-4323-97BD-DB336C808728}"/>
    <dgm:cxn modelId="{A69E66E6-15ED-4406-9736-ABD4050D0ECA}" srcId="{49E46B73-A233-4802-8966-12C7EA95444D}" destId="{AFA81804-3881-4299-B06E-1974B3DAA50F}" srcOrd="2" destOrd="0" parTransId="{DA432680-7172-430C-A9A2-881381168708}" sibTransId="{3F81D6F1-2844-4703-8EAE-6C1D7D84640C}"/>
    <dgm:cxn modelId="{87A0E07F-05A4-420E-9DB9-C3F5B4D2ECFF}" type="presOf" srcId="{231415F7-09FC-41AA-B8A1-7977B710546A}" destId="{9CF9AA78-AEEC-4D77-AE9C-DDC6618FAB7E}" srcOrd="0" destOrd="0" presId="urn:microsoft.com/office/officeart/2005/8/layout/radial3"/>
    <dgm:cxn modelId="{E7A8CF0F-CBC5-417C-9E7D-2BCBD32D234F}" type="presOf" srcId="{D8D09BD4-0FAD-4064-A3E0-D44B17AD77E9}" destId="{5FF1B672-B8E7-4E3C-97BF-07A530A5FC0D}" srcOrd="0" destOrd="0" presId="urn:microsoft.com/office/officeart/2005/8/layout/radial3"/>
    <dgm:cxn modelId="{F5756A50-BB34-4F8C-898C-5273F244CB80}" type="presOf" srcId="{C5A7529C-4387-480F-A501-6B193AFD32D0}" destId="{BC0C05FD-0DDD-4DE9-BB02-6EFDA371F55C}" srcOrd="0" destOrd="0" presId="urn:microsoft.com/office/officeart/2005/8/layout/radial3"/>
    <dgm:cxn modelId="{5F2E8742-977D-4FA0-98DF-3589B9C909B0}" srcId="{49E46B73-A233-4802-8966-12C7EA95444D}" destId="{6C3B15D3-FE8B-49B4-9247-1712A9303785}" srcOrd="6" destOrd="0" parTransId="{1CD376A4-B6C3-4DA2-AB1A-33374B284BF3}" sibTransId="{3FD36337-725B-4F5C-81E9-BF34201B3A4B}"/>
    <dgm:cxn modelId="{F26B083E-52C9-49B9-9DEE-2063625E908E}" type="presOf" srcId="{A9BC81DC-CAF8-4618-A370-FF56FB523A8B}" destId="{6DE74955-A353-43C7-8818-C3E92E141CF2}" srcOrd="0" destOrd="0" presId="urn:microsoft.com/office/officeart/2005/8/layout/radial3"/>
    <dgm:cxn modelId="{A02F5719-18FF-47EC-9528-8EFA0A41CCEC}" srcId="{49E46B73-A233-4802-8966-12C7EA95444D}" destId="{62ECAC62-C778-4C6B-835C-6C4F36F88EF7}" srcOrd="9" destOrd="0" parTransId="{F0ED026D-E672-42B5-AEB8-2B18695A1197}" sibTransId="{B23E9ECD-45F3-4434-8871-897665F42584}"/>
    <dgm:cxn modelId="{31DEAAC7-6B18-4506-A96E-C83FD1E5125B}" type="presOf" srcId="{62ECAC62-C778-4C6B-835C-6C4F36F88EF7}" destId="{0BD9F613-9B92-463B-B6C3-134C33F51C39}" srcOrd="0" destOrd="0" presId="urn:microsoft.com/office/officeart/2005/8/layout/radial3"/>
    <dgm:cxn modelId="{6EE60A41-DB5D-4069-B3D2-EB5132DDF22C}" srcId="{49E46B73-A233-4802-8966-12C7EA95444D}" destId="{144DB5A3-A699-4E7A-AFE1-6C35638103F3}" srcOrd="5" destOrd="0" parTransId="{EBD2F855-DDAE-440F-A913-E5BD4DEC3FD0}" sibTransId="{CE170262-56F7-438B-8F9E-0B95F20D258D}"/>
    <dgm:cxn modelId="{6A6B1B2B-0071-48C8-9412-6DE142135905}" type="presOf" srcId="{EA59F8AF-F406-48B7-B110-B932F5C1D695}" destId="{8C976979-F415-461B-B658-C7C6F4722239}" srcOrd="0" destOrd="0" presId="urn:microsoft.com/office/officeart/2005/8/layout/radial3"/>
    <dgm:cxn modelId="{E2744434-4DAF-4F62-B716-BCD5D1B75BF5}" srcId="{49E46B73-A233-4802-8966-12C7EA95444D}" destId="{DEF83414-3252-497B-8C22-F9E0735ABDAF}" srcOrd="4" destOrd="0" parTransId="{5A64C1DD-96C5-47B8-95B0-F76E557C0FC7}" sibTransId="{644AC0BA-7BC4-465A-90DF-57B2C7CE1E79}"/>
    <dgm:cxn modelId="{A4EEFE29-3AAD-4B63-8A86-EEB321421D9A}" type="presParOf" srcId="{C73533A9-64AE-4D9A-836E-42342898DE6E}" destId="{5C81AAC2-628D-42E8-98C9-26122BD12EA4}" srcOrd="0" destOrd="0" presId="urn:microsoft.com/office/officeart/2005/8/layout/radial3"/>
    <dgm:cxn modelId="{DB44E00A-8A8A-4BF7-A64E-B1D9BD09F127}" type="presParOf" srcId="{5C81AAC2-628D-42E8-98C9-26122BD12EA4}" destId="{8941AA87-E913-41A0-BB53-67A8B317ACC3}" srcOrd="0" destOrd="0" presId="urn:microsoft.com/office/officeart/2005/8/layout/radial3"/>
    <dgm:cxn modelId="{24570A5D-D72C-4C42-8722-BC11A09E7727}" type="presParOf" srcId="{5C81AAC2-628D-42E8-98C9-26122BD12EA4}" destId="{5FF1B672-B8E7-4E3C-97BF-07A530A5FC0D}" srcOrd="1" destOrd="0" presId="urn:microsoft.com/office/officeart/2005/8/layout/radial3"/>
    <dgm:cxn modelId="{59992817-3925-4F94-9413-FAD7FB1FA51D}" type="presParOf" srcId="{5C81AAC2-628D-42E8-98C9-26122BD12EA4}" destId="{8C976979-F415-461B-B658-C7C6F4722239}" srcOrd="2" destOrd="0" presId="urn:microsoft.com/office/officeart/2005/8/layout/radial3"/>
    <dgm:cxn modelId="{51CC1165-D9BA-48A9-B9CB-ADCD5C44ECBB}" type="presParOf" srcId="{5C81AAC2-628D-42E8-98C9-26122BD12EA4}" destId="{55017F31-83B3-4C4D-961C-A7D104305D07}" srcOrd="3" destOrd="0" presId="urn:microsoft.com/office/officeart/2005/8/layout/radial3"/>
    <dgm:cxn modelId="{D69051A1-5E0F-42C1-A4FF-A8FBA76A184F}" type="presParOf" srcId="{5C81AAC2-628D-42E8-98C9-26122BD12EA4}" destId="{6DE74955-A353-43C7-8818-C3E92E141CF2}" srcOrd="4" destOrd="0" presId="urn:microsoft.com/office/officeart/2005/8/layout/radial3"/>
    <dgm:cxn modelId="{B2E7ACC4-8162-45B9-A2A1-598D49903C90}" type="presParOf" srcId="{5C81AAC2-628D-42E8-98C9-26122BD12EA4}" destId="{C79F657F-E6E6-4016-A82D-4D115BA233BC}" srcOrd="5" destOrd="0" presId="urn:microsoft.com/office/officeart/2005/8/layout/radial3"/>
    <dgm:cxn modelId="{0AC4B397-10A8-490A-822C-2869C8E99271}" type="presParOf" srcId="{5C81AAC2-628D-42E8-98C9-26122BD12EA4}" destId="{784B56D7-EE91-4787-AABE-C4678B8C9CF6}" srcOrd="6" destOrd="0" presId="urn:microsoft.com/office/officeart/2005/8/layout/radial3"/>
    <dgm:cxn modelId="{DE6EA81A-A909-4510-886A-302124148070}" type="presParOf" srcId="{5C81AAC2-628D-42E8-98C9-26122BD12EA4}" destId="{CC681D87-D594-4806-991F-8D1A61E8B529}" srcOrd="7" destOrd="0" presId="urn:microsoft.com/office/officeart/2005/8/layout/radial3"/>
    <dgm:cxn modelId="{083F66FF-1820-40E4-B72A-73282AF5D085}" type="presParOf" srcId="{5C81AAC2-628D-42E8-98C9-26122BD12EA4}" destId="{BC0C05FD-0DDD-4DE9-BB02-6EFDA371F55C}" srcOrd="8" destOrd="0" presId="urn:microsoft.com/office/officeart/2005/8/layout/radial3"/>
    <dgm:cxn modelId="{BF95145A-0705-4AF7-9CF8-84E3CE60022B}" type="presParOf" srcId="{5C81AAC2-628D-42E8-98C9-26122BD12EA4}" destId="{0E39D8A9-E52E-4383-9C8D-E8FAF851D0D3}" srcOrd="9" destOrd="0" presId="urn:microsoft.com/office/officeart/2005/8/layout/radial3"/>
    <dgm:cxn modelId="{B77E929D-3C79-414F-BDC0-89C9426167C9}" type="presParOf" srcId="{5C81AAC2-628D-42E8-98C9-26122BD12EA4}" destId="{0BD9F613-9B92-463B-B6C3-134C33F51C39}" srcOrd="10" destOrd="0" presId="urn:microsoft.com/office/officeart/2005/8/layout/radial3"/>
    <dgm:cxn modelId="{42DB433E-2773-411B-BD4A-4E92F1CA54A9}" type="presParOf" srcId="{5C81AAC2-628D-42E8-98C9-26122BD12EA4}" destId="{9CF9AA78-AEEC-4D77-AE9C-DDC6618FAB7E}" srcOrd="11" destOrd="0" presId="urn:microsoft.com/office/officeart/2005/8/layout/radial3"/>
    <dgm:cxn modelId="{E78AD654-9AE4-4A8D-B557-F4D17C0057DB}" type="presParOf" srcId="{5C81AAC2-628D-42E8-98C9-26122BD12EA4}" destId="{67A76C87-B720-4769-BF76-7A9968611642}" srcOrd="12" destOrd="0" presId="urn:microsoft.com/office/officeart/2005/8/layout/radial3"/>
  </dgm:cxnLst>
  <dgm:bg/>
  <dgm:whole/>
</dgm:dataModel>
</file>

<file path=ppt/diagrams/data9.xml><?xml version="1.0" encoding="utf-8"?>
<dgm:dataModel xmlns:dgm="http://schemas.openxmlformats.org/drawingml/2006/diagram" xmlns:a="http://schemas.openxmlformats.org/drawingml/2006/main">
  <dgm:ptLst>
    <dgm:pt modelId="{9D981CE4-1446-4276-AD93-89C0CA8F65F7}"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710E7F54-BBBD-441F-A0EA-5A765295FB0F}">
      <dgm:prSet phldrT="[Text]"/>
      <dgm:spPr/>
      <dgm:t>
        <a:bodyPr/>
        <a:lstStyle/>
        <a:p>
          <a:r>
            <a:rPr lang="en-US" dirty="0" smtClean="0"/>
            <a:t>Properties of polyester</a:t>
          </a:r>
          <a:endParaRPr lang="en-US" dirty="0"/>
        </a:p>
      </dgm:t>
    </dgm:pt>
    <dgm:pt modelId="{DF9C8313-22E8-4D87-858A-9C20DC5E17D7}" type="parTrans" cxnId="{2AF4E8B0-AAF9-429F-9A1E-2141FD5F8A28}">
      <dgm:prSet/>
      <dgm:spPr/>
      <dgm:t>
        <a:bodyPr/>
        <a:lstStyle/>
        <a:p>
          <a:endParaRPr lang="en-US"/>
        </a:p>
      </dgm:t>
    </dgm:pt>
    <dgm:pt modelId="{2DE0C507-DB7A-42C2-AC1C-099D3F596D5E}" type="sibTrans" cxnId="{2AF4E8B0-AAF9-429F-9A1E-2141FD5F8A28}">
      <dgm:prSet/>
      <dgm:spPr/>
      <dgm:t>
        <a:bodyPr/>
        <a:lstStyle/>
        <a:p>
          <a:endParaRPr lang="en-US"/>
        </a:p>
      </dgm:t>
    </dgm:pt>
    <dgm:pt modelId="{58108685-ADB2-4C1A-A637-4209D4DA01B4}">
      <dgm:prSet/>
      <dgm:spPr/>
      <dgm:t>
        <a:bodyPr/>
        <a:lstStyle/>
        <a:p>
          <a:r>
            <a:rPr lang="en-US" dirty="0" smtClean="0">
              <a:solidFill>
                <a:schemeClr val="bg1"/>
              </a:solidFill>
              <a:latin typeface="Baskerville Old Face" pitchFamily="18" charset="0"/>
            </a:rPr>
            <a:t>Tough, light weight and elastic</a:t>
          </a:r>
          <a:endParaRPr lang="en-US" dirty="0">
            <a:solidFill>
              <a:schemeClr val="bg1"/>
            </a:solidFill>
          </a:endParaRPr>
        </a:p>
      </dgm:t>
    </dgm:pt>
    <dgm:pt modelId="{00B18576-B566-4D21-BF07-CCF21CE3476F}" type="parTrans" cxnId="{513CA0AF-A58D-43CE-8F57-BC64E3E99F32}">
      <dgm:prSet/>
      <dgm:spPr/>
      <dgm:t>
        <a:bodyPr/>
        <a:lstStyle/>
        <a:p>
          <a:endParaRPr lang="en-US"/>
        </a:p>
      </dgm:t>
    </dgm:pt>
    <dgm:pt modelId="{7D0A38E2-459E-48C4-84A1-B33591859489}" type="sibTrans" cxnId="{513CA0AF-A58D-43CE-8F57-BC64E3E99F32}">
      <dgm:prSet/>
      <dgm:spPr/>
      <dgm:t>
        <a:bodyPr/>
        <a:lstStyle/>
        <a:p>
          <a:endParaRPr lang="en-US"/>
        </a:p>
      </dgm:t>
    </dgm:pt>
    <dgm:pt modelId="{977A3AB6-D386-4514-AE23-368C2B116E25}">
      <dgm:prSet/>
      <dgm:spPr/>
      <dgm:t>
        <a:bodyPr/>
        <a:lstStyle/>
        <a:p>
          <a:r>
            <a:rPr lang="en-US" dirty="0" smtClean="0">
              <a:latin typeface="Baskerville Old Face" pitchFamily="18" charset="0"/>
            </a:rPr>
            <a:t>Forms a permanent crease if heated and pressed</a:t>
          </a:r>
        </a:p>
      </dgm:t>
    </dgm:pt>
    <dgm:pt modelId="{B0EEDF10-F8E8-40B6-BF1E-C039F65DC665}" type="parTrans" cxnId="{6D9642FA-BEF1-495C-92A1-E9B8FD5DE587}">
      <dgm:prSet/>
      <dgm:spPr/>
      <dgm:t>
        <a:bodyPr/>
        <a:lstStyle/>
        <a:p>
          <a:endParaRPr lang="en-US"/>
        </a:p>
      </dgm:t>
    </dgm:pt>
    <dgm:pt modelId="{F05869F0-2040-4BA7-B844-597526FFC020}" type="sibTrans" cxnId="{6D9642FA-BEF1-495C-92A1-E9B8FD5DE587}">
      <dgm:prSet/>
      <dgm:spPr/>
      <dgm:t>
        <a:bodyPr/>
        <a:lstStyle/>
        <a:p>
          <a:endParaRPr lang="en-US"/>
        </a:p>
      </dgm:t>
    </dgm:pt>
    <dgm:pt modelId="{26CB8803-C9D3-4CEC-B39F-323B9ECDB187}">
      <dgm:prSet/>
      <dgm:spPr/>
      <dgm:t>
        <a:bodyPr/>
        <a:lstStyle/>
        <a:p>
          <a:r>
            <a:rPr lang="en-US" dirty="0" smtClean="0">
              <a:solidFill>
                <a:schemeClr val="tx1"/>
              </a:solidFill>
              <a:latin typeface="Baskerville Old Face" pitchFamily="18" charset="0"/>
            </a:rPr>
            <a:t>Easy to wash,  does not shrink or stretch</a:t>
          </a:r>
          <a:endParaRPr lang="en-US" dirty="0">
            <a:solidFill>
              <a:schemeClr val="tx1"/>
            </a:solidFill>
          </a:endParaRPr>
        </a:p>
      </dgm:t>
    </dgm:pt>
    <dgm:pt modelId="{B9E9741F-1468-4FBD-996E-32E1901E9547}" type="parTrans" cxnId="{662E0884-0BC0-4FE1-A94F-8B4C4AE618E4}">
      <dgm:prSet/>
      <dgm:spPr/>
      <dgm:t>
        <a:bodyPr/>
        <a:lstStyle/>
        <a:p>
          <a:endParaRPr lang="en-US"/>
        </a:p>
      </dgm:t>
    </dgm:pt>
    <dgm:pt modelId="{0E8B7C41-1559-4A85-A451-8DF3BE2B1BE2}" type="sibTrans" cxnId="{662E0884-0BC0-4FE1-A94F-8B4C4AE618E4}">
      <dgm:prSet/>
      <dgm:spPr/>
      <dgm:t>
        <a:bodyPr/>
        <a:lstStyle/>
        <a:p>
          <a:endParaRPr lang="en-US"/>
        </a:p>
      </dgm:t>
    </dgm:pt>
    <dgm:pt modelId="{D5B4BB6F-09D4-4B7C-AF5A-229AB1A98A50}">
      <dgm:prSet/>
      <dgm:spPr/>
      <dgm:t>
        <a:bodyPr/>
        <a:lstStyle/>
        <a:p>
          <a:r>
            <a:rPr lang="en-US" dirty="0" smtClean="0">
              <a:solidFill>
                <a:schemeClr val="tx1"/>
              </a:solidFill>
              <a:latin typeface="Baskerville Old Face" pitchFamily="18" charset="0"/>
            </a:rPr>
            <a:t>Dries quickly</a:t>
          </a:r>
          <a:endParaRPr lang="en-US" dirty="0">
            <a:solidFill>
              <a:schemeClr val="tx1"/>
            </a:solidFill>
          </a:endParaRPr>
        </a:p>
      </dgm:t>
    </dgm:pt>
    <dgm:pt modelId="{9B400DFD-207D-44B3-99D8-EC07B7AEE4E5}" type="parTrans" cxnId="{99C3D802-2D10-48A2-8AA4-58982085EE94}">
      <dgm:prSet/>
      <dgm:spPr/>
      <dgm:t>
        <a:bodyPr/>
        <a:lstStyle/>
        <a:p>
          <a:endParaRPr lang="en-US"/>
        </a:p>
      </dgm:t>
    </dgm:pt>
    <dgm:pt modelId="{3EF5164E-4DAD-42B7-9991-6B1931C7CACC}" type="sibTrans" cxnId="{99C3D802-2D10-48A2-8AA4-58982085EE94}">
      <dgm:prSet/>
      <dgm:spPr/>
      <dgm:t>
        <a:bodyPr/>
        <a:lstStyle/>
        <a:p>
          <a:endParaRPr lang="en-US"/>
        </a:p>
      </dgm:t>
    </dgm:pt>
    <dgm:pt modelId="{3E9F6FF1-83A5-4C2C-B76D-7E5EA22E1929}">
      <dgm:prSet/>
      <dgm:spPr/>
      <dgm:t>
        <a:bodyPr/>
        <a:lstStyle/>
        <a:p>
          <a:r>
            <a:rPr lang="en-US" dirty="0" smtClean="0">
              <a:solidFill>
                <a:schemeClr val="tx1"/>
              </a:solidFill>
              <a:latin typeface="Baskerville Old Face" pitchFamily="18" charset="0"/>
            </a:rPr>
            <a:t>Resistant to pests and chemicals</a:t>
          </a:r>
          <a:endParaRPr lang="en-US" dirty="0">
            <a:solidFill>
              <a:schemeClr val="tx1"/>
            </a:solidFill>
          </a:endParaRPr>
        </a:p>
      </dgm:t>
    </dgm:pt>
    <dgm:pt modelId="{C9B8A7AA-ACA0-47AB-BC4B-EF0925A0A325}" type="parTrans" cxnId="{564CE503-E86C-4698-8BBE-80F2280B8A04}">
      <dgm:prSet/>
      <dgm:spPr/>
      <dgm:t>
        <a:bodyPr/>
        <a:lstStyle/>
        <a:p>
          <a:endParaRPr lang="en-US"/>
        </a:p>
      </dgm:t>
    </dgm:pt>
    <dgm:pt modelId="{DEEE28FC-D82E-4F92-A05E-55A910C1C202}" type="sibTrans" cxnId="{564CE503-E86C-4698-8BBE-80F2280B8A04}">
      <dgm:prSet/>
      <dgm:spPr/>
      <dgm:t>
        <a:bodyPr/>
        <a:lstStyle/>
        <a:p>
          <a:endParaRPr lang="en-US"/>
        </a:p>
      </dgm:t>
    </dgm:pt>
    <dgm:pt modelId="{5580FB56-BE2A-4AAE-8F7E-4E32FDBD163E}" type="pres">
      <dgm:prSet presAssocID="{9D981CE4-1446-4276-AD93-89C0CA8F65F7}" presName="Name0" presStyleCnt="0">
        <dgm:presLayoutVars>
          <dgm:chMax val="1"/>
          <dgm:dir/>
          <dgm:animLvl val="ctr"/>
          <dgm:resizeHandles val="exact"/>
        </dgm:presLayoutVars>
      </dgm:prSet>
      <dgm:spPr/>
      <dgm:t>
        <a:bodyPr/>
        <a:lstStyle/>
        <a:p>
          <a:endParaRPr lang="en-US"/>
        </a:p>
      </dgm:t>
    </dgm:pt>
    <dgm:pt modelId="{C4D03FD1-0565-4B50-8909-2110A84137E5}" type="pres">
      <dgm:prSet presAssocID="{710E7F54-BBBD-441F-A0EA-5A765295FB0F}" presName="centerShape" presStyleLbl="node0" presStyleIdx="0" presStyleCnt="1"/>
      <dgm:spPr/>
      <dgm:t>
        <a:bodyPr/>
        <a:lstStyle/>
        <a:p>
          <a:endParaRPr lang="en-US"/>
        </a:p>
      </dgm:t>
    </dgm:pt>
    <dgm:pt modelId="{1635749F-25A7-4971-B6CE-182A82D09C7F}" type="pres">
      <dgm:prSet presAssocID="{C9B8A7AA-ACA0-47AB-BC4B-EF0925A0A325}" presName="parTrans" presStyleLbl="sibTrans2D1" presStyleIdx="0" presStyleCnt="5"/>
      <dgm:spPr/>
      <dgm:t>
        <a:bodyPr/>
        <a:lstStyle/>
        <a:p>
          <a:endParaRPr lang="en-US"/>
        </a:p>
      </dgm:t>
    </dgm:pt>
    <dgm:pt modelId="{71EFB1CA-2A10-4564-A152-CE215FC2AF43}" type="pres">
      <dgm:prSet presAssocID="{C9B8A7AA-ACA0-47AB-BC4B-EF0925A0A325}" presName="connectorText" presStyleLbl="sibTrans2D1" presStyleIdx="0" presStyleCnt="5"/>
      <dgm:spPr/>
      <dgm:t>
        <a:bodyPr/>
        <a:lstStyle/>
        <a:p>
          <a:endParaRPr lang="en-US"/>
        </a:p>
      </dgm:t>
    </dgm:pt>
    <dgm:pt modelId="{C93D16E5-8FFF-4F3D-B88D-A3526B52354C}" type="pres">
      <dgm:prSet presAssocID="{3E9F6FF1-83A5-4C2C-B76D-7E5EA22E1929}" presName="node" presStyleLbl="node1" presStyleIdx="0" presStyleCnt="5">
        <dgm:presLayoutVars>
          <dgm:bulletEnabled val="1"/>
        </dgm:presLayoutVars>
      </dgm:prSet>
      <dgm:spPr/>
      <dgm:t>
        <a:bodyPr/>
        <a:lstStyle/>
        <a:p>
          <a:endParaRPr lang="en-US"/>
        </a:p>
      </dgm:t>
    </dgm:pt>
    <dgm:pt modelId="{F6A9F3DC-8E65-48C2-9804-6B040CF577FA}" type="pres">
      <dgm:prSet presAssocID="{9B400DFD-207D-44B3-99D8-EC07B7AEE4E5}" presName="parTrans" presStyleLbl="sibTrans2D1" presStyleIdx="1" presStyleCnt="5"/>
      <dgm:spPr/>
      <dgm:t>
        <a:bodyPr/>
        <a:lstStyle/>
        <a:p>
          <a:endParaRPr lang="en-US"/>
        </a:p>
      </dgm:t>
    </dgm:pt>
    <dgm:pt modelId="{472937F6-343E-49D7-A8C9-376E504016EA}" type="pres">
      <dgm:prSet presAssocID="{9B400DFD-207D-44B3-99D8-EC07B7AEE4E5}" presName="connectorText" presStyleLbl="sibTrans2D1" presStyleIdx="1" presStyleCnt="5"/>
      <dgm:spPr/>
      <dgm:t>
        <a:bodyPr/>
        <a:lstStyle/>
        <a:p>
          <a:endParaRPr lang="en-US"/>
        </a:p>
      </dgm:t>
    </dgm:pt>
    <dgm:pt modelId="{A7340281-3BAE-4AAE-A58C-5C3F1B131709}" type="pres">
      <dgm:prSet presAssocID="{D5B4BB6F-09D4-4B7C-AF5A-229AB1A98A50}" presName="node" presStyleLbl="node1" presStyleIdx="1" presStyleCnt="5">
        <dgm:presLayoutVars>
          <dgm:bulletEnabled val="1"/>
        </dgm:presLayoutVars>
      </dgm:prSet>
      <dgm:spPr/>
      <dgm:t>
        <a:bodyPr/>
        <a:lstStyle/>
        <a:p>
          <a:endParaRPr lang="en-US"/>
        </a:p>
      </dgm:t>
    </dgm:pt>
    <dgm:pt modelId="{C9821A84-0AE7-44C2-9B50-A636D7B5DA7B}" type="pres">
      <dgm:prSet presAssocID="{B9E9741F-1468-4FBD-996E-32E1901E9547}" presName="parTrans" presStyleLbl="sibTrans2D1" presStyleIdx="2" presStyleCnt="5"/>
      <dgm:spPr/>
      <dgm:t>
        <a:bodyPr/>
        <a:lstStyle/>
        <a:p>
          <a:endParaRPr lang="en-US"/>
        </a:p>
      </dgm:t>
    </dgm:pt>
    <dgm:pt modelId="{9DC53835-D759-4DB9-8575-B4A9A7C0B281}" type="pres">
      <dgm:prSet presAssocID="{B9E9741F-1468-4FBD-996E-32E1901E9547}" presName="connectorText" presStyleLbl="sibTrans2D1" presStyleIdx="2" presStyleCnt="5"/>
      <dgm:spPr/>
      <dgm:t>
        <a:bodyPr/>
        <a:lstStyle/>
        <a:p>
          <a:endParaRPr lang="en-US"/>
        </a:p>
      </dgm:t>
    </dgm:pt>
    <dgm:pt modelId="{2CC0BBEA-C029-41A8-AF03-0FE230AB1422}" type="pres">
      <dgm:prSet presAssocID="{26CB8803-C9D3-4CEC-B39F-323B9ECDB187}" presName="node" presStyleLbl="node1" presStyleIdx="2" presStyleCnt="5">
        <dgm:presLayoutVars>
          <dgm:bulletEnabled val="1"/>
        </dgm:presLayoutVars>
      </dgm:prSet>
      <dgm:spPr/>
      <dgm:t>
        <a:bodyPr/>
        <a:lstStyle/>
        <a:p>
          <a:endParaRPr lang="en-US"/>
        </a:p>
      </dgm:t>
    </dgm:pt>
    <dgm:pt modelId="{BA1642AC-05C1-45F3-9DFA-C73EFB2A811B}" type="pres">
      <dgm:prSet presAssocID="{B0EEDF10-F8E8-40B6-BF1E-C039F65DC665}" presName="parTrans" presStyleLbl="sibTrans2D1" presStyleIdx="3" presStyleCnt="5"/>
      <dgm:spPr/>
      <dgm:t>
        <a:bodyPr/>
        <a:lstStyle/>
        <a:p>
          <a:endParaRPr lang="en-US"/>
        </a:p>
      </dgm:t>
    </dgm:pt>
    <dgm:pt modelId="{69B8ED12-E7DA-4D98-9769-FA5E11EAA780}" type="pres">
      <dgm:prSet presAssocID="{B0EEDF10-F8E8-40B6-BF1E-C039F65DC665}" presName="connectorText" presStyleLbl="sibTrans2D1" presStyleIdx="3" presStyleCnt="5"/>
      <dgm:spPr/>
      <dgm:t>
        <a:bodyPr/>
        <a:lstStyle/>
        <a:p>
          <a:endParaRPr lang="en-US"/>
        </a:p>
      </dgm:t>
    </dgm:pt>
    <dgm:pt modelId="{DAF4DCBB-10B3-4EB9-B8A1-F4C110666071}" type="pres">
      <dgm:prSet presAssocID="{977A3AB6-D386-4514-AE23-368C2B116E25}" presName="node" presStyleLbl="node1" presStyleIdx="3" presStyleCnt="5">
        <dgm:presLayoutVars>
          <dgm:bulletEnabled val="1"/>
        </dgm:presLayoutVars>
      </dgm:prSet>
      <dgm:spPr/>
      <dgm:t>
        <a:bodyPr/>
        <a:lstStyle/>
        <a:p>
          <a:endParaRPr lang="en-US"/>
        </a:p>
      </dgm:t>
    </dgm:pt>
    <dgm:pt modelId="{8715B7A5-8C1C-42C1-B500-829B996ADAFB}" type="pres">
      <dgm:prSet presAssocID="{00B18576-B566-4D21-BF07-CCF21CE3476F}" presName="parTrans" presStyleLbl="sibTrans2D1" presStyleIdx="4" presStyleCnt="5"/>
      <dgm:spPr/>
      <dgm:t>
        <a:bodyPr/>
        <a:lstStyle/>
        <a:p>
          <a:endParaRPr lang="en-US"/>
        </a:p>
      </dgm:t>
    </dgm:pt>
    <dgm:pt modelId="{D9FE004C-F6FF-495D-AF7E-996C7EEE1DAD}" type="pres">
      <dgm:prSet presAssocID="{00B18576-B566-4D21-BF07-CCF21CE3476F}" presName="connectorText" presStyleLbl="sibTrans2D1" presStyleIdx="4" presStyleCnt="5"/>
      <dgm:spPr/>
      <dgm:t>
        <a:bodyPr/>
        <a:lstStyle/>
        <a:p>
          <a:endParaRPr lang="en-US"/>
        </a:p>
      </dgm:t>
    </dgm:pt>
    <dgm:pt modelId="{8AC4EC46-148C-4558-9EF0-56F2565AA38C}" type="pres">
      <dgm:prSet presAssocID="{58108685-ADB2-4C1A-A637-4209D4DA01B4}" presName="node" presStyleLbl="node1" presStyleIdx="4" presStyleCnt="5">
        <dgm:presLayoutVars>
          <dgm:bulletEnabled val="1"/>
        </dgm:presLayoutVars>
      </dgm:prSet>
      <dgm:spPr/>
      <dgm:t>
        <a:bodyPr/>
        <a:lstStyle/>
        <a:p>
          <a:endParaRPr lang="en-US"/>
        </a:p>
      </dgm:t>
    </dgm:pt>
  </dgm:ptLst>
  <dgm:cxnLst>
    <dgm:cxn modelId="{99C3D802-2D10-48A2-8AA4-58982085EE94}" srcId="{710E7F54-BBBD-441F-A0EA-5A765295FB0F}" destId="{D5B4BB6F-09D4-4B7C-AF5A-229AB1A98A50}" srcOrd="1" destOrd="0" parTransId="{9B400DFD-207D-44B3-99D8-EC07B7AEE4E5}" sibTransId="{3EF5164E-4DAD-42B7-9991-6B1931C7CACC}"/>
    <dgm:cxn modelId="{937A7B84-7CBD-4BC1-BC63-77ABF5314C20}" type="presOf" srcId="{977A3AB6-D386-4514-AE23-368C2B116E25}" destId="{DAF4DCBB-10B3-4EB9-B8A1-F4C110666071}" srcOrd="0" destOrd="0" presId="urn:microsoft.com/office/officeart/2005/8/layout/radial5"/>
    <dgm:cxn modelId="{CAC3F951-9DF3-444C-9A91-6C1F2DCB3C2B}" type="presOf" srcId="{9D981CE4-1446-4276-AD93-89C0CA8F65F7}" destId="{5580FB56-BE2A-4AAE-8F7E-4E32FDBD163E}" srcOrd="0" destOrd="0" presId="urn:microsoft.com/office/officeart/2005/8/layout/radial5"/>
    <dgm:cxn modelId="{662E0884-0BC0-4FE1-A94F-8B4C4AE618E4}" srcId="{710E7F54-BBBD-441F-A0EA-5A765295FB0F}" destId="{26CB8803-C9D3-4CEC-B39F-323B9ECDB187}" srcOrd="2" destOrd="0" parTransId="{B9E9741F-1468-4FBD-996E-32E1901E9547}" sibTransId="{0E8B7C41-1559-4A85-A451-8DF3BE2B1BE2}"/>
    <dgm:cxn modelId="{513CA0AF-A58D-43CE-8F57-BC64E3E99F32}" srcId="{710E7F54-BBBD-441F-A0EA-5A765295FB0F}" destId="{58108685-ADB2-4C1A-A637-4209D4DA01B4}" srcOrd="4" destOrd="0" parTransId="{00B18576-B566-4D21-BF07-CCF21CE3476F}" sibTransId="{7D0A38E2-459E-48C4-84A1-B33591859489}"/>
    <dgm:cxn modelId="{C495511B-31B1-44BA-A96A-692866E81417}" type="presOf" srcId="{B9E9741F-1468-4FBD-996E-32E1901E9547}" destId="{9DC53835-D759-4DB9-8575-B4A9A7C0B281}" srcOrd="1" destOrd="0" presId="urn:microsoft.com/office/officeart/2005/8/layout/radial5"/>
    <dgm:cxn modelId="{C2009EFA-A820-404C-BC06-9A0BA46606A8}" type="presOf" srcId="{B9E9741F-1468-4FBD-996E-32E1901E9547}" destId="{C9821A84-0AE7-44C2-9B50-A636D7B5DA7B}" srcOrd="0" destOrd="0" presId="urn:microsoft.com/office/officeart/2005/8/layout/radial5"/>
    <dgm:cxn modelId="{9110AF02-6DB5-4930-AA25-A0EBCCFC5CD3}" type="presOf" srcId="{58108685-ADB2-4C1A-A637-4209D4DA01B4}" destId="{8AC4EC46-148C-4558-9EF0-56F2565AA38C}" srcOrd="0" destOrd="0" presId="urn:microsoft.com/office/officeart/2005/8/layout/radial5"/>
    <dgm:cxn modelId="{D7334934-7C7B-46E8-B564-AED0838FF252}" type="presOf" srcId="{9B400DFD-207D-44B3-99D8-EC07B7AEE4E5}" destId="{F6A9F3DC-8E65-48C2-9804-6B040CF577FA}" srcOrd="0" destOrd="0" presId="urn:microsoft.com/office/officeart/2005/8/layout/radial5"/>
    <dgm:cxn modelId="{2AF4E8B0-AAF9-429F-9A1E-2141FD5F8A28}" srcId="{9D981CE4-1446-4276-AD93-89C0CA8F65F7}" destId="{710E7F54-BBBD-441F-A0EA-5A765295FB0F}" srcOrd="0" destOrd="0" parTransId="{DF9C8313-22E8-4D87-858A-9C20DC5E17D7}" sibTransId="{2DE0C507-DB7A-42C2-AC1C-099D3F596D5E}"/>
    <dgm:cxn modelId="{2A2B677C-BFE7-4F2C-A4D8-90C8A1924D9E}" type="presOf" srcId="{9B400DFD-207D-44B3-99D8-EC07B7AEE4E5}" destId="{472937F6-343E-49D7-A8C9-376E504016EA}" srcOrd="1" destOrd="0" presId="urn:microsoft.com/office/officeart/2005/8/layout/radial5"/>
    <dgm:cxn modelId="{BD6E7B8A-46C2-4C4B-9EB4-DF3FD0C0BB98}" type="presOf" srcId="{26CB8803-C9D3-4CEC-B39F-323B9ECDB187}" destId="{2CC0BBEA-C029-41A8-AF03-0FE230AB1422}" srcOrd="0" destOrd="0" presId="urn:microsoft.com/office/officeart/2005/8/layout/radial5"/>
    <dgm:cxn modelId="{81B0DD28-702B-4B3F-B1AC-751CD16489E2}" type="presOf" srcId="{00B18576-B566-4D21-BF07-CCF21CE3476F}" destId="{D9FE004C-F6FF-495D-AF7E-996C7EEE1DAD}" srcOrd="1" destOrd="0" presId="urn:microsoft.com/office/officeart/2005/8/layout/radial5"/>
    <dgm:cxn modelId="{3BF5627D-1102-4DED-A0EC-5E08A4AD8DA3}" type="presOf" srcId="{710E7F54-BBBD-441F-A0EA-5A765295FB0F}" destId="{C4D03FD1-0565-4B50-8909-2110A84137E5}" srcOrd="0" destOrd="0" presId="urn:microsoft.com/office/officeart/2005/8/layout/radial5"/>
    <dgm:cxn modelId="{6D9642FA-BEF1-495C-92A1-E9B8FD5DE587}" srcId="{710E7F54-BBBD-441F-A0EA-5A765295FB0F}" destId="{977A3AB6-D386-4514-AE23-368C2B116E25}" srcOrd="3" destOrd="0" parTransId="{B0EEDF10-F8E8-40B6-BF1E-C039F65DC665}" sibTransId="{F05869F0-2040-4BA7-B844-597526FFC020}"/>
    <dgm:cxn modelId="{37F0C8A5-B65C-417C-A21A-056E18FA2F05}" type="presOf" srcId="{B0EEDF10-F8E8-40B6-BF1E-C039F65DC665}" destId="{69B8ED12-E7DA-4D98-9769-FA5E11EAA780}" srcOrd="1" destOrd="0" presId="urn:microsoft.com/office/officeart/2005/8/layout/radial5"/>
    <dgm:cxn modelId="{E8B200A7-93A6-4D97-812C-59DA94717930}" type="presOf" srcId="{B0EEDF10-F8E8-40B6-BF1E-C039F65DC665}" destId="{BA1642AC-05C1-45F3-9DFA-C73EFB2A811B}" srcOrd="0" destOrd="0" presId="urn:microsoft.com/office/officeart/2005/8/layout/radial5"/>
    <dgm:cxn modelId="{0E7778ED-4B0A-48B0-8B11-FD0F1D0B1EF5}" type="presOf" srcId="{C9B8A7AA-ACA0-47AB-BC4B-EF0925A0A325}" destId="{71EFB1CA-2A10-4564-A152-CE215FC2AF43}" srcOrd="1" destOrd="0" presId="urn:microsoft.com/office/officeart/2005/8/layout/radial5"/>
    <dgm:cxn modelId="{884ED9B9-E016-407B-89C3-3F178F2212B9}" type="presOf" srcId="{C9B8A7AA-ACA0-47AB-BC4B-EF0925A0A325}" destId="{1635749F-25A7-4971-B6CE-182A82D09C7F}" srcOrd="0" destOrd="0" presId="urn:microsoft.com/office/officeart/2005/8/layout/radial5"/>
    <dgm:cxn modelId="{C2E6541A-432F-4715-97D3-C495BD5659AF}" type="presOf" srcId="{00B18576-B566-4D21-BF07-CCF21CE3476F}" destId="{8715B7A5-8C1C-42C1-B500-829B996ADAFB}" srcOrd="0" destOrd="0" presId="urn:microsoft.com/office/officeart/2005/8/layout/radial5"/>
    <dgm:cxn modelId="{C4F256AA-0EBC-4F9C-8BB9-1AE79522FF07}" type="presOf" srcId="{D5B4BB6F-09D4-4B7C-AF5A-229AB1A98A50}" destId="{A7340281-3BAE-4AAE-A58C-5C3F1B131709}" srcOrd="0" destOrd="0" presId="urn:microsoft.com/office/officeart/2005/8/layout/radial5"/>
    <dgm:cxn modelId="{564CE503-E86C-4698-8BBE-80F2280B8A04}" srcId="{710E7F54-BBBD-441F-A0EA-5A765295FB0F}" destId="{3E9F6FF1-83A5-4C2C-B76D-7E5EA22E1929}" srcOrd="0" destOrd="0" parTransId="{C9B8A7AA-ACA0-47AB-BC4B-EF0925A0A325}" sibTransId="{DEEE28FC-D82E-4F92-A05E-55A910C1C202}"/>
    <dgm:cxn modelId="{4835EF34-699F-4FEE-A7D6-2A63D72254BC}" type="presOf" srcId="{3E9F6FF1-83A5-4C2C-B76D-7E5EA22E1929}" destId="{C93D16E5-8FFF-4F3D-B88D-A3526B52354C}" srcOrd="0" destOrd="0" presId="urn:microsoft.com/office/officeart/2005/8/layout/radial5"/>
    <dgm:cxn modelId="{0781A0F2-97CB-4451-94E2-1CF3DF1F92A7}" type="presParOf" srcId="{5580FB56-BE2A-4AAE-8F7E-4E32FDBD163E}" destId="{C4D03FD1-0565-4B50-8909-2110A84137E5}" srcOrd="0" destOrd="0" presId="urn:microsoft.com/office/officeart/2005/8/layout/radial5"/>
    <dgm:cxn modelId="{EE169C75-9483-4B84-BBC5-9A6D15644F7F}" type="presParOf" srcId="{5580FB56-BE2A-4AAE-8F7E-4E32FDBD163E}" destId="{1635749F-25A7-4971-B6CE-182A82D09C7F}" srcOrd="1" destOrd="0" presId="urn:microsoft.com/office/officeart/2005/8/layout/radial5"/>
    <dgm:cxn modelId="{86CD487A-5E05-421B-B803-593117DEF1F1}" type="presParOf" srcId="{1635749F-25A7-4971-B6CE-182A82D09C7F}" destId="{71EFB1CA-2A10-4564-A152-CE215FC2AF43}" srcOrd="0" destOrd="0" presId="urn:microsoft.com/office/officeart/2005/8/layout/radial5"/>
    <dgm:cxn modelId="{FA6C1B1D-44C3-4B24-9E03-43F447107FA3}" type="presParOf" srcId="{5580FB56-BE2A-4AAE-8F7E-4E32FDBD163E}" destId="{C93D16E5-8FFF-4F3D-B88D-A3526B52354C}" srcOrd="2" destOrd="0" presId="urn:microsoft.com/office/officeart/2005/8/layout/radial5"/>
    <dgm:cxn modelId="{6AECDAB1-9AC0-45A4-B154-C8738D29A7D2}" type="presParOf" srcId="{5580FB56-BE2A-4AAE-8F7E-4E32FDBD163E}" destId="{F6A9F3DC-8E65-48C2-9804-6B040CF577FA}" srcOrd="3" destOrd="0" presId="urn:microsoft.com/office/officeart/2005/8/layout/radial5"/>
    <dgm:cxn modelId="{2E224E71-CA36-4097-BFF9-421EDCA5FFB0}" type="presParOf" srcId="{F6A9F3DC-8E65-48C2-9804-6B040CF577FA}" destId="{472937F6-343E-49D7-A8C9-376E504016EA}" srcOrd="0" destOrd="0" presId="urn:microsoft.com/office/officeart/2005/8/layout/radial5"/>
    <dgm:cxn modelId="{E6A05D68-8FFE-4264-A97F-846C7612F4D2}" type="presParOf" srcId="{5580FB56-BE2A-4AAE-8F7E-4E32FDBD163E}" destId="{A7340281-3BAE-4AAE-A58C-5C3F1B131709}" srcOrd="4" destOrd="0" presId="urn:microsoft.com/office/officeart/2005/8/layout/radial5"/>
    <dgm:cxn modelId="{F2D8F8C4-C10E-4B50-8023-9B8289C44A84}" type="presParOf" srcId="{5580FB56-BE2A-4AAE-8F7E-4E32FDBD163E}" destId="{C9821A84-0AE7-44C2-9B50-A636D7B5DA7B}" srcOrd="5" destOrd="0" presId="urn:microsoft.com/office/officeart/2005/8/layout/radial5"/>
    <dgm:cxn modelId="{5032B796-E09D-41A2-82BB-9DD108814D81}" type="presParOf" srcId="{C9821A84-0AE7-44C2-9B50-A636D7B5DA7B}" destId="{9DC53835-D759-4DB9-8575-B4A9A7C0B281}" srcOrd="0" destOrd="0" presId="urn:microsoft.com/office/officeart/2005/8/layout/radial5"/>
    <dgm:cxn modelId="{7869BD95-58C0-41C6-A57B-25D678E575DB}" type="presParOf" srcId="{5580FB56-BE2A-4AAE-8F7E-4E32FDBD163E}" destId="{2CC0BBEA-C029-41A8-AF03-0FE230AB1422}" srcOrd="6" destOrd="0" presId="urn:microsoft.com/office/officeart/2005/8/layout/radial5"/>
    <dgm:cxn modelId="{A386F142-1A07-419A-926E-7BA5B9777425}" type="presParOf" srcId="{5580FB56-BE2A-4AAE-8F7E-4E32FDBD163E}" destId="{BA1642AC-05C1-45F3-9DFA-C73EFB2A811B}" srcOrd="7" destOrd="0" presId="urn:microsoft.com/office/officeart/2005/8/layout/radial5"/>
    <dgm:cxn modelId="{F316EA7D-6226-4BDC-986D-836A2716FD42}" type="presParOf" srcId="{BA1642AC-05C1-45F3-9DFA-C73EFB2A811B}" destId="{69B8ED12-E7DA-4D98-9769-FA5E11EAA780}" srcOrd="0" destOrd="0" presId="urn:microsoft.com/office/officeart/2005/8/layout/radial5"/>
    <dgm:cxn modelId="{3E3C7847-09FB-482F-9062-4C9CA9B5A23A}" type="presParOf" srcId="{5580FB56-BE2A-4AAE-8F7E-4E32FDBD163E}" destId="{DAF4DCBB-10B3-4EB9-B8A1-F4C110666071}" srcOrd="8" destOrd="0" presId="urn:microsoft.com/office/officeart/2005/8/layout/radial5"/>
    <dgm:cxn modelId="{14370A62-C71A-4D08-82D5-593ACBC91325}" type="presParOf" srcId="{5580FB56-BE2A-4AAE-8F7E-4E32FDBD163E}" destId="{8715B7A5-8C1C-42C1-B500-829B996ADAFB}" srcOrd="9" destOrd="0" presId="urn:microsoft.com/office/officeart/2005/8/layout/radial5"/>
    <dgm:cxn modelId="{F44937A9-353F-4C04-8A50-30BD92555652}" type="presParOf" srcId="{8715B7A5-8C1C-42C1-B500-829B996ADAFB}" destId="{D9FE004C-F6FF-495D-AF7E-996C7EEE1DAD}" srcOrd="0" destOrd="0" presId="urn:microsoft.com/office/officeart/2005/8/layout/radial5"/>
    <dgm:cxn modelId="{A8498CEF-ECD1-416A-8817-459796D03F1A}" type="presParOf" srcId="{5580FB56-BE2A-4AAE-8F7E-4E32FDBD163E}" destId="{8AC4EC46-148C-4558-9EF0-56F2565AA38C}" srcOrd="1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9A6FC2C-EA6A-428E-AB6C-400144A54C1A}" type="datetimeFigureOut">
              <a:rPr lang="en-US"/>
              <a:pPr>
                <a:defRPr/>
              </a:pPr>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FBE0C6-F383-45CD-9A28-0C4CC0F99F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4.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5.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6.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7.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8.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9.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0.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B935D16-7193-4B8C-B07A-D2FFD46B860C}"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48C26D1-AFB8-4D5F-8905-C0F1740B9463}"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B308F4E-60A3-418E-8E8B-D8977B97C661}"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B2AA5-0CEF-4AB8-9D15-767398830DA6}"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984FC-14BD-469F-8BCD-4B8545DC2C86}"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F1FBE0-C8A8-4932-80BE-44761CBC992F}"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B24C3D-88C7-4172-AB62-2969E8F51F48}"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F9780E-492C-4E72-BED6-2BDD3B854014}"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2980BE-B5F2-4174-BB93-4F124B1541DD}"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317E5-34DA-4967-9365-72EE9DC58EBD}"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C50144-CE60-4137-84AD-A51749730FCD}"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398FB98-F5D4-460F-9222-6E5EFEAB6CA0}"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A41731-3F5D-4985-B737-FDBF90EA0861}"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1C02CB-C759-477F-BD0C-69F00B974AEF}"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62E396-BAF0-4931-ACC6-C5BF8E2A685A}"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D7AA2C8-8F45-4F26-BD80-20E0E5211CD1}"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7370C60-3CFF-4063-9D6C-14664AF1CE40}"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1F66129-D02C-42EE-9CF6-5468B42C1ED3}"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0614752-E958-4B79-A5DA-9AFB0DC7A4A1}"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BAC38628-2266-4157-BE13-104B27B1F543}"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C969B28-50A2-4C30-9C86-884F70059C53}" type="slidenum">
              <a:rPr lang="en-US"/>
              <a:pPr>
                <a:defRPr/>
              </a:pPr>
              <a:t>‹#›</a:t>
            </a:fld>
            <a:endParaRPr lang="en-US"/>
          </a:p>
        </p:txBody>
      </p:sp>
    </p:spTree>
  </p:cSld>
  <p:clrMapOvr>
    <a:masterClrMapping/>
  </p:clrMapOvr>
  <p:transition advTm="3109">
    <p:random/>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184A4BA-62E5-4A81-97FA-360B0BDAA158}" type="slidenum">
              <a:rPr lang="en-US"/>
              <a:pPr>
                <a:defRPr/>
              </a:pPr>
              <a:t>‹#›</a:t>
            </a:fld>
            <a:endParaRPr lang="en-US"/>
          </a:p>
        </p:txBody>
      </p:sp>
    </p:spTree>
  </p:cSld>
  <p:clrMapOvr>
    <a:masterClrMapping/>
  </p:clrMapOvr>
  <p:transition advTm="3109">
    <p:random/>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5632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5632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5632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63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563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93CDC440-D6E5-46FB-9847-76A5B68BF4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advTm="3109">
    <p:random/>
    <p:sndAc>
      <p:stSnd>
        <p:snd r:embed="rId13" name="type.wav"/>
      </p:stSnd>
    </p:sndAc>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eaLnBrk="0" fontAlgn="base" hangingPunct="0">
        <a:spcBef>
          <a:spcPct val="0"/>
        </a:spcBef>
        <a:spcAft>
          <a:spcPct val="0"/>
        </a:spcAft>
        <a:defRPr sz="4200">
          <a:solidFill>
            <a:schemeClr val="tx2"/>
          </a:solidFill>
          <a:latin typeface="Arial" charset="0"/>
        </a:defRPr>
      </a:lvl6pPr>
      <a:lvl7pPr marL="914400" algn="l" rtl="0" eaLnBrk="0" fontAlgn="base" hangingPunct="0">
        <a:spcBef>
          <a:spcPct val="0"/>
        </a:spcBef>
        <a:spcAft>
          <a:spcPct val="0"/>
        </a:spcAft>
        <a:defRPr sz="4200">
          <a:solidFill>
            <a:schemeClr val="tx2"/>
          </a:solidFill>
          <a:latin typeface="Arial" charset="0"/>
        </a:defRPr>
      </a:lvl7pPr>
      <a:lvl8pPr marL="1371600" algn="l" rtl="0" eaLnBrk="0" fontAlgn="base" hangingPunct="0">
        <a:spcBef>
          <a:spcPct val="0"/>
        </a:spcBef>
        <a:spcAft>
          <a:spcPct val="0"/>
        </a:spcAft>
        <a:defRPr sz="4200">
          <a:solidFill>
            <a:schemeClr val="tx2"/>
          </a:solidFill>
          <a:latin typeface="Arial" charset="0"/>
        </a:defRPr>
      </a:lvl8pPr>
      <a:lvl9pPr marL="1828800" algn="l" rtl="0" eaLnBrk="0" fontAlgn="base" hangingPunct="0">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7172679-E931-4E3A-BDE0-C666FA672F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advTm="3109">
    <p:random/>
    <p:sndAc>
      <p:stSnd>
        <p:snd r:embed="rId13" name="type.wav"/>
      </p:stSnd>
    </p:sndAc>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9.wav"/><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9.wav"/><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audio" Target="../media/audio19.wav"/><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audio" Target="../media/audio19.wav"/><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audio" Target="../media/audio19.wav"/><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audio" Target="../media/audio19.wav"/><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5" descr="synthpic1"/>
          <p:cNvPicPr>
            <a:picLocks noChangeAspect="1" noChangeArrowheads="1"/>
          </p:cNvPicPr>
          <p:nvPr/>
        </p:nvPicPr>
        <p:blipFill>
          <a:blip r:embed="rId2"/>
          <a:srcRect/>
          <a:stretch>
            <a:fillRect/>
          </a:stretch>
        </p:blipFill>
        <p:spPr bwMode="auto">
          <a:xfrm>
            <a:off x="0" y="0"/>
            <a:ext cx="9144000" cy="6915150"/>
          </a:xfrm>
          <a:prstGeom prst="rect">
            <a:avLst/>
          </a:prstGeom>
          <a:noFill/>
          <a:ln w="9525">
            <a:noFill/>
            <a:miter lim="800000"/>
            <a:headEnd/>
            <a:tailEnd/>
          </a:ln>
        </p:spPr>
      </p:pic>
      <p:sp>
        <p:nvSpPr>
          <p:cNvPr id="4099" name="Rectangle 4"/>
          <p:cNvSpPr>
            <a:spLocks noGrp="1" noChangeArrowheads="1"/>
          </p:cNvSpPr>
          <p:nvPr>
            <p:ph type="title" idx="4294967295"/>
          </p:nvPr>
        </p:nvSpPr>
        <p:spPr>
          <a:xfrm>
            <a:off x="0" y="304800"/>
            <a:ext cx="8763000" cy="6553200"/>
          </a:xfrm>
        </p:spPr>
        <p:txBody>
          <a:bodyPr/>
          <a:lstStyle/>
          <a:p>
            <a:pPr algn="ctr" eaLnBrk="1" hangingPunct="1"/>
            <a:r>
              <a:rPr lang="en-US" sz="10000" b="1" smtClean="0">
                <a:solidFill>
                  <a:srgbClr val="FFFF00"/>
                </a:solidFill>
                <a:latin typeface="Algerian" pitchFamily="82" charset="0"/>
              </a:rPr>
              <a:t>Synthetic fibers and plastics</a:t>
            </a:r>
            <a:br>
              <a:rPr lang="en-US" sz="10000" b="1" smtClean="0">
                <a:solidFill>
                  <a:srgbClr val="FFFF00"/>
                </a:solidFill>
                <a:latin typeface="Algerian" pitchFamily="82" charset="0"/>
              </a:rPr>
            </a:br>
            <a:r>
              <a:rPr lang="en-US" sz="6600" b="1" smtClean="0">
                <a:solidFill>
                  <a:srgbClr val="FFFF00"/>
                </a:solidFill>
                <a:latin typeface="Arial Black" pitchFamily="34" charset="0"/>
              </a:rPr>
              <a:t>class VIII</a:t>
            </a:r>
            <a:endParaRPr lang="en-US" sz="10000" b="1" smtClean="0">
              <a:solidFill>
                <a:srgbClr val="FFFF00"/>
              </a:solidFill>
              <a:latin typeface="Algerian" pitchFamily="82"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228600"/>
            <a:ext cx="8015288" cy="914400"/>
          </a:xfrm>
        </p:spPr>
        <p:txBody>
          <a:bodyPr/>
          <a:lstStyle/>
          <a:p>
            <a:pPr eaLnBrk="1" hangingPunct="1"/>
            <a:r>
              <a:rPr lang="en-US" smtClean="0"/>
              <a:t>Polymers may be natural…….</a:t>
            </a:r>
          </a:p>
        </p:txBody>
      </p:sp>
      <p:sp>
        <p:nvSpPr>
          <p:cNvPr id="10243" name="Content Placeholder 2"/>
          <p:cNvSpPr>
            <a:spLocks noGrp="1"/>
          </p:cNvSpPr>
          <p:nvPr>
            <p:ph idx="4294967295"/>
          </p:nvPr>
        </p:nvSpPr>
        <p:spPr>
          <a:xfrm>
            <a:off x="0" y="1600200"/>
            <a:ext cx="7924800" cy="4419600"/>
          </a:xfrm>
        </p:spPr>
        <p:txBody>
          <a:bodyPr/>
          <a:lstStyle/>
          <a:p>
            <a:pPr marL="514350" indent="-514350" eaLnBrk="1" hangingPunct="1">
              <a:buFont typeface="Wingdings" pitchFamily="2" charset="2"/>
              <a:buNone/>
              <a:defRPr/>
            </a:pPr>
            <a:r>
              <a:rPr lang="en-US" dirty="0">
                <a:solidFill>
                  <a:srgbClr val="00B050"/>
                </a:solidFill>
                <a:latin typeface="Baskerville Old Face" pitchFamily="18" charset="0"/>
              </a:rPr>
              <a:t>    Natural polymers</a:t>
            </a:r>
            <a:r>
              <a:rPr lang="en-US" dirty="0">
                <a:latin typeface="Baskerville Old Face" pitchFamily="18" charset="0"/>
              </a:rPr>
              <a:t>:</a:t>
            </a:r>
          </a:p>
          <a:p>
            <a:pPr marL="514350" indent="-514350" eaLnBrk="1" hangingPunct="1">
              <a:buFont typeface="Wingdings" pitchFamily="2" charset="2"/>
              <a:buChar char="v"/>
              <a:defRPr/>
            </a:pPr>
            <a:r>
              <a:rPr lang="en-US" dirty="0">
                <a:latin typeface="Baskerville Old Face" pitchFamily="18" charset="0"/>
              </a:rPr>
              <a:t>Natural fibers like cotton, wool and silk are polymers. </a:t>
            </a:r>
          </a:p>
          <a:p>
            <a:pPr marL="514350" indent="-514350" eaLnBrk="1" hangingPunct="1">
              <a:buFont typeface="Wingdings" pitchFamily="2" charset="2"/>
              <a:buChar char="v"/>
              <a:defRPr/>
            </a:pPr>
            <a:r>
              <a:rPr lang="en-US" dirty="0">
                <a:latin typeface="Baskerville Old Face" pitchFamily="18" charset="0"/>
              </a:rPr>
              <a:t>Cotton is a polymer glucose. </a:t>
            </a:r>
          </a:p>
          <a:p>
            <a:pPr eaLnBrk="1" hangingPunct="1">
              <a:buFont typeface="Wingdings" pitchFamily="2" charset="2"/>
              <a:buChar char="v"/>
              <a:defRPr/>
            </a:pPr>
            <a:r>
              <a:rPr lang="en-US" dirty="0">
                <a:latin typeface="Baskerville Old Face" pitchFamily="18" charset="0"/>
              </a:rPr>
              <a:t>Wool and silk are the polymers of amino-acid (protein). </a:t>
            </a:r>
          </a:p>
          <a:p>
            <a:pPr eaLnBrk="1" hangingPunct="1">
              <a:buFont typeface="Wingdings" pitchFamily="2" charset="2"/>
              <a:buChar char="v"/>
              <a:defRPr/>
            </a:pPr>
            <a:r>
              <a:rPr lang="en-US" dirty="0">
                <a:latin typeface="Baskerville Old Face" pitchFamily="18" charset="0"/>
              </a:rPr>
              <a:t>  Spider silk  is one of the strongest natural polymers</a:t>
            </a:r>
          </a:p>
          <a:p>
            <a:pPr eaLnBrk="1" hangingPunct="1">
              <a:buFont typeface="Wingdings" pitchFamily="2" charset="2"/>
              <a:buNone/>
              <a:defRPr/>
            </a:pPr>
            <a:endParaRPr lang="en-US" dirty="0">
              <a:latin typeface="Bradley Hand ITC" pitchFamily="66" charset="0"/>
            </a:endParaRP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228600"/>
            <a:ext cx="8015288" cy="914400"/>
          </a:xfrm>
        </p:spPr>
        <p:txBody>
          <a:bodyPr/>
          <a:lstStyle/>
          <a:p>
            <a:r>
              <a:rPr lang="en-US" dirty="0" smtClean="0"/>
              <a:t>Polymers can be synthetic</a:t>
            </a:r>
          </a:p>
        </p:txBody>
      </p:sp>
      <p:sp>
        <p:nvSpPr>
          <p:cNvPr id="13315" name="Content Placeholder 2"/>
          <p:cNvSpPr>
            <a:spLocks noGrp="1"/>
          </p:cNvSpPr>
          <p:nvPr>
            <p:ph idx="4294967295"/>
          </p:nvPr>
        </p:nvSpPr>
        <p:spPr>
          <a:xfrm>
            <a:off x="0" y="1600200"/>
            <a:ext cx="7924800" cy="4419600"/>
          </a:xfrm>
        </p:spPr>
        <p:txBody>
          <a:bodyPr/>
          <a:lstStyle/>
          <a:p>
            <a:pPr>
              <a:buFont typeface="Wingdings" pitchFamily="2" charset="2"/>
              <a:buNone/>
            </a:pPr>
            <a:r>
              <a:rPr lang="en-US" dirty="0" smtClean="0">
                <a:solidFill>
                  <a:srgbClr val="00B050"/>
                </a:solidFill>
                <a:latin typeface="Baskerville Old Face" pitchFamily="18" charset="0"/>
              </a:rPr>
              <a:t>Synthetic polymers</a:t>
            </a:r>
            <a:r>
              <a:rPr lang="en-US" dirty="0" smtClean="0">
                <a:latin typeface="Baskerville Old Face" pitchFamily="18" charset="0"/>
              </a:rPr>
              <a:t>:</a:t>
            </a:r>
          </a:p>
          <a:p>
            <a:pPr>
              <a:buFont typeface="Wingdings" pitchFamily="2" charset="2"/>
              <a:buChar char="v"/>
            </a:pPr>
            <a:r>
              <a:rPr lang="en-US" dirty="0" smtClean="0">
                <a:latin typeface="Baskerville Old Face" pitchFamily="18" charset="0"/>
              </a:rPr>
              <a:t> Synthetic polymers are made from chemical substances. They are plastic in nature .</a:t>
            </a:r>
          </a:p>
          <a:p>
            <a:pPr>
              <a:buFont typeface="Wingdings" pitchFamily="2" charset="2"/>
              <a:buChar char="v"/>
            </a:pPr>
            <a:r>
              <a:rPr lang="en-US" dirty="0" smtClean="0">
                <a:latin typeface="Baskerville Old Face" pitchFamily="18" charset="0"/>
              </a:rPr>
              <a:t> Nylon and </a:t>
            </a:r>
            <a:r>
              <a:rPr lang="en-US" dirty="0" err="1" smtClean="0">
                <a:latin typeface="Baskerville Old Face" pitchFamily="18" charset="0"/>
              </a:rPr>
              <a:t>polyster</a:t>
            </a:r>
            <a:r>
              <a:rPr lang="en-US" dirty="0" smtClean="0">
                <a:latin typeface="Baskerville Old Face" pitchFamily="18" charset="0"/>
              </a:rPr>
              <a:t> are synthetic </a:t>
            </a:r>
            <a:r>
              <a:rPr lang="en-US" dirty="0" err="1" smtClean="0">
                <a:latin typeface="Baskerville Old Face" pitchFamily="18" charset="0"/>
              </a:rPr>
              <a:t>fibres</a:t>
            </a:r>
            <a:endParaRPr lang="en-US" dirty="0" smtClean="0">
              <a:latin typeface="Baskerville Old Face" pitchFamily="18" charset="0"/>
            </a:endParaRPr>
          </a:p>
          <a:p>
            <a:pPr>
              <a:buFont typeface="Wingdings" pitchFamily="2" charset="2"/>
              <a:buNone/>
            </a:pPr>
            <a:endParaRPr lang="en-US" sz="2000" dirty="0" smtClean="0">
              <a:latin typeface="Baskerville Old Face" pitchFamily="18" charset="0"/>
            </a:endParaRPr>
          </a:p>
          <a:p>
            <a:pPr>
              <a:buFont typeface="Wingdings" pitchFamily="2" charset="2"/>
              <a:buNone/>
            </a:pPr>
            <a:endParaRPr lang="en-US" sz="2000" dirty="0" smtClean="0">
              <a:latin typeface="Baskerville Old Face" pitchFamily="18" charset="0"/>
            </a:endParaRPr>
          </a:p>
          <a:p>
            <a:pPr>
              <a:buFont typeface="Wingdings" pitchFamily="2" charset="2"/>
              <a:buNone/>
            </a:pPr>
            <a:endParaRPr lang="en-US" sz="2000" dirty="0" smtClean="0">
              <a:latin typeface="Baskerville Old Face" pitchFamily="18" charset="0"/>
            </a:endParaRPr>
          </a:p>
          <a:p>
            <a:pPr>
              <a:buFont typeface="Wingdings" pitchFamily="2" charset="2"/>
              <a:buNone/>
            </a:pPr>
            <a:endParaRPr lang="en-US" sz="2000" dirty="0" smtClean="0">
              <a:latin typeface="Baskerville Old Face" pitchFamily="18" charset="0"/>
            </a:endParaRPr>
          </a:p>
          <a:p>
            <a:pPr>
              <a:buFont typeface="Wingdings" pitchFamily="2" charset="2"/>
              <a:buNone/>
            </a:pPr>
            <a:r>
              <a:rPr lang="en-US" sz="2000" dirty="0" smtClean="0">
                <a:latin typeface="Baskerville Old Face" pitchFamily="18" charset="0"/>
              </a:rPr>
              <a:t>Example: Next slide</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228600"/>
            <a:ext cx="8015288" cy="914400"/>
          </a:xfrm>
        </p:spPr>
        <p:txBody>
          <a:bodyPr/>
          <a:lstStyle/>
          <a:p>
            <a:pPr eaLnBrk="1" hangingPunct="1"/>
            <a:r>
              <a:rPr lang="en-US" dirty="0" smtClean="0"/>
              <a:t>Polymers Example</a:t>
            </a:r>
          </a:p>
        </p:txBody>
      </p:sp>
      <p:sp>
        <p:nvSpPr>
          <p:cNvPr id="12291" name="Content Placeholder 2"/>
          <p:cNvSpPr>
            <a:spLocks noGrp="1"/>
          </p:cNvSpPr>
          <p:nvPr>
            <p:ph idx="4294967295"/>
          </p:nvPr>
        </p:nvSpPr>
        <p:spPr>
          <a:xfrm>
            <a:off x="0" y="1371600"/>
            <a:ext cx="8229600" cy="4648200"/>
          </a:xfrm>
        </p:spPr>
        <p:txBody>
          <a:bodyPr/>
          <a:lstStyle/>
          <a:p>
            <a:pPr marL="457200" indent="-457200" eaLnBrk="1" hangingPunct="1">
              <a:buFont typeface="Wingdings" pitchFamily="2" charset="2"/>
              <a:buChar char="v"/>
              <a:defRPr/>
            </a:pPr>
            <a:r>
              <a:rPr lang="en-US" sz="2600" dirty="0">
                <a:latin typeface="Baskerville Old Face" pitchFamily="18" charset="0"/>
              </a:rPr>
              <a:t>Ethylene is a monomer obtained from petroleum. It’s chemical formula </a:t>
            </a:r>
            <a:r>
              <a:rPr lang="en-US" sz="2600" dirty="0"/>
              <a:t>CH</a:t>
            </a:r>
            <a:r>
              <a:rPr lang="en-US" sz="2600" baseline="-25000" dirty="0"/>
              <a:t>2</a:t>
            </a:r>
            <a:r>
              <a:rPr lang="en-US" sz="2600" dirty="0"/>
              <a:t>. </a:t>
            </a:r>
            <a:r>
              <a:rPr lang="en-US" sz="2600" dirty="0">
                <a:latin typeface="Baskerville Old Face" pitchFamily="18" charset="0"/>
              </a:rPr>
              <a:t>During polymerization many  units of ethylene gets linked to form a chain as follows:</a:t>
            </a:r>
          </a:p>
          <a:p>
            <a:pPr eaLnBrk="1" hangingPunct="1">
              <a:buFont typeface="Wingdings" pitchFamily="2" charset="2"/>
              <a:buNone/>
              <a:defRPr/>
            </a:pPr>
            <a:endParaRPr lang="en-US" sz="2600" dirty="0">
              <a:latin typeface="Baskerville Old Face" pitchFamily="18" charset="0"/>
            </a:endParaRPr>
          </a:p>
          <a:p>
            <a:pPr eaLnBrk="1" hangingPunct="1">
              <a:buFont typeface="Wingdings" pitchFamily="2" charset="2"/>
              <a:buNone/>
              <a:defRPr/>
            </a:pPr>
            <a:r>
              <a:rPr lang="en-US" sz="2600" dirty="0">
                <a:latin typeface="Baskerville Old Face" pitchFamily="18" charset="0"/>
              </a:rPr>
              <a:t>       </a:t>
            </a:r>
          </a:p>
          <a:p>
            <a:pPr eaLnBrk="1" hangingPunct="1">
              <a:buFont typeface="Wingdings" pitchFamily="2" charset="2"/>
              <a:buNone/>
              <a:defRPr/>
            </a:pPr>
            <a:r>
              <a:rPr lang="en-US" sz="2600" dirty="0">
                <a:latin typeface="Baskerville Old Face" pitchFamily="18" charset="0"/>
              </a:rPr>
              <a:t>This polymer is polyethylene, a kind of plastic- </a:t>
            </a:r>
            <a:r>
              <a:rPr lang="en-US" sz="2600" u="sng" dirty="0">
                <a:latin typeface="Baskerville Old Face" pitchFamily="18" charset="0"/>
              </a:rPr>
              <a:t>polythene</a:t>
            </a:r>
          </a:p>
          <a:p>
            <a:pPr marL="457200" indent="-457200" eaLnBrk="1" hangingPunct="1">
              <a:buFont typeface="Wingdings" pitchFamily="2" charset="2"/>
              <a:buChar char="v"/>
              <a:defRPr/>
            </a:pPr>
            <a:endParaRPr lang="en-US" sz="2600" dirty="0">
              <a:latin typeface="Baskerville Old Face" pitchFamily="18" charset="0"/>
            </a:endParaRPr>
          </a:p>
          <a:p>
            <a:pPr marL="457200" indent="-457200" eaLnBrk="1" hangingPunct="1">
              <a:buFont typeface="Wingdings" pitchFamily="2" charset="2"/>
              <a:buChar char="v"/>
              <a:defRPr/>
            </a:pPr>
            <a:r>
              <a:rPr lang="en-US" sz="2600" dirty="0">
                <a:latin typeface="Baskerville Old Face" pitchFamily="18" charset="0"/>
              </a:rPr>
              <a:t>Some polymers are made of two or more units. Example : nylon which is made of amine and </a:t>
            </a:r>
            <a:r>
              <a:rPr lang="en-US" sz="2600" dirty="0" err="1">
                <a:latin typeface="Baskerville Old Face" pitchFamily="18" charset="0"/>
              </a:rPr>
              <a:t>adipi</a:t>
            </a:r>
            <a:r>
              <a:rPr lang="en-US" sz="2600" dirty="0">
                <a:latin typeface="Baskerville Old Face" pitchFamily="18" charset="0"/>
              </a:rPr>
              <a:t> </a:t>
            </a:r>
            <a:r>
              <a:rPr lang="en-US" sz="2600" dirty="0" err="1">
                <a:latin typeface="Baskerville Old Face" pitchFamily="18" charset="0"/>
              </a:rPr>
              <a:t>cacid</a:t>
            </a:r>
            <a:r>
              <a:rPr lang="en-US" sz="2600" dirty="0">
                <a:latin typeface="Baskerville Old Face" pitchFamily="18" charset="0"/>
              </a:rPr>
              <a:t>. Like this:</a:t>
            </a:r>
          </a:p>
        </p:txBody>
      </p:sp>
      <p:sp>
        <p:nvSpPr>
          <p:cNvPr id="10244" name="Oval 3"/>
          <p:cNvSpPr>
            <a:spLocks noChangeArrowheads="1"/>
          </p:cNvSpPr>
          <p:nvPr/>
        </p:nvSpPr>
        <p:spPr bwMode="auto">
          <a:xfrm>
            <a:off x="2362200" y="2743200"/>
            <a:ext cx="609600" cy="609600"/>
          </a:xfrm>
          <a:prstGeom prst="ellipse">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a:lstStyle/>
          <a:p>
            <a:pPr>
              <a:defRPr/>
            </a:pPr>
            <a:r>
              <a:rPr lang="en-US" sz="1000"/>
              <a:t>CH</a:t>
            </a:r>
            <a:r>
              <a:rPr lang="en-US" sz="1000" baseline="-25000"/>
              <a:t>2</a:t>
            </a:r>
            <a:endParaRPr lang="en-US" sz="1000"/>
          </a:p>
        </p:txBody>
      </p:sp>
      <p:sp>
        <p:nvSpPr>
          <p:cNvPr id="6" name="Oval 5"/>
          <p:cNvSpPr/>
          <p:nvPr/>
        </p:nvSpPr>
        <p:spPr bwMode="auto">
          <a:xfrm>
            <a:off x="3429000" y="2743200"/>
            <a:ext cx="609600" cy="609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US" sz="1050" dirty="0"/>
              <a:t>CH</a:t>
            </a:r>
            <a:r>
              <a:rPr lang="en-US" sz="1050" baseline="-25000" dirty="0"/>
              <a:t>2</a:t>
            </a:r>
            <a:endParaRPr lang="en-US" sz="1050" dirty="0"/>
          </a:p>
        </p:txBody>
      </p:sp>
      <p:sp>
        <p:nvSpPr>
          <p:cNvPr id="7" name="Oval 6"/>
          <p:cNvSpPr/>
          <p:nvPr/>
        </p:nvSpPr>
        <p:spPr bwMode="auto">
          <a:xfrm>
            <a:off x="4495800" y="2819400"/>
            <a:ext cx="609600" cy="609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US" sz="1050" dirty="0"/>
              <a:t>CH</a:t>
            </a:r>
            <a:r>
              <a:rPr lang="en-US" sz="1050" baseline="-25000" dirty="0"/>
              <a:t>2</a:t>
            </a:r>
            <a:endParaRPr lang="en-US" sz="1050" dirty="0"/>
          </a:p>
        </p:txBody>
      </p:sp>
      <p:sp>
        <p:nvSpPr>
          <p:cNvPr id="9" name="Oval 8"/>
          <p:cNvSpPr/>
          <p:nvPr/>
        </p:nvSpPr>
        <p:spPr bwMode="auto">
          <a:xfrm>
            <a:off x="6629400" y="2819400"/>
            <a:ext cx="609600" cy="609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US" sz="1050" dirty="0"/>
              <a:t>CH</a:t>
            </a:r>
            <a:r>
              <a:rPr lang="en-US" sz="1050" baseline="-25000" dirty="0"/>
              <a:t>2</a:t>
            </a:r>
            <a:endParaRPr lang="en-US" sz="1050" dirty="0"/>
          </a:p>
        </p:txBody>
      </p:sp>
      <p:sp>
        <p:nvSpPr>
          <p:cNvPr id="10" name="Oval 9"/>
          <p:cNvSpPr/>
          <p:nvPr/>
        </p:nvSpPr>
        <p:spPr bwMode="auto">
          <a:xfrm>
            <a:off x="5562600" y="2819400"/>
            <a:ext cx="609600" cy="609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r>
              <a:rPr lang="en-US" sz="1050" dirty="0"/>
              <a:t>CH</a:t>
            </a:r>
            <a:r>
              <a:rPr lang="en-US" sz="1050" baseline="-25000" dirty="0"/>
              <a:t>2</a:t>
            </a:r>
            <a:endParaRPr lang="en-US" sz="1050" dirty="0"/>
          </a:p>
        </p:txBody>
      </p:sp>
      <p:cxnSp>
        <p:nvCxnSpPr>
          <p:cNvPr id="14345" name="Straight Connector 19"/>
          <p:cNvCxnSpPr>
            <a:cxnSpLocks noChangeShapeType="1"/>
          </p:cNvCxnSpPr>
          <p:nvPr/>
        </p:nvCxnSpPr>
        <p:spPr bwMode="auto">
          <a:xfrm>
            <a:off x="1905000" y="3048000"/>
            <a:ext cx="457200" cy="0"/>
          </a:xfrm>
          <a:prstGeom prst="line">
            <a:avLst/>
          </a:prstGeom>
          <a:noFill/>
          <a:ln w="9525" algn="ctr">
            <a:solidFill>
              <a:srgbClr val="FF0000"/>
            </a:solidFill>
            <a:round/>
            <a:headEnd/>
            <a:tailEnd/>
          </a:ln>
        </p:spPr>
      </p:cxnSp>
      <p:cxnSp>
        <p:nvCxnSpPr>
          <p:cNvPr id="14346" name="Straight Connector 22"/>
          <p:cNvCxnSpPr>
            <a:cxnSpLocks noChangeShapeType="1"/>
          </p:cNvCxnSpPr>
          <p:nvPr/>
        </p:nvCxnSpPr>
        <p:spPr bwMode="auto">
          <a:xfrm>
            <a:off x="2971800" y="3048000"/>
            <a:ext cx="457200" cy="0"/>
          </a:xfrm>
          <a:prstGeom prst="line">
            <a:avLst/>
          </a:prstGeom>
          <a:noFill/>
          <a:ln w="9525" algn="ctr">
            <a:solidFill>
              <a:srgbClr val="FF0000"/>
            </a:solidFill>
            <a:round/>
            <a:headEnd/>
            <a:tailEnd/>
          </a:ln>
        </p:spPr>
      </p:cxnSp>
      <p:cxnSp>
        <p:nvCxnSpPr>
          <p:cNvPr id="14347" name="Straight Connector 23"/>
          <p:cNvCxnSpPr>
            <a:cxnSpLocks noChangeShapeType="1"/>
          </p:cNvCxnSpPr>
          <p:nvPr/>
        </p:nvCxnSpPr>
        <p:spPr bwMode="auto">
          <a:xfrm>
            <a:off x="4038600" y="3048000"/>
            <a:ext cx="457200" cy="0"/>
          </a:xfrm>
          <a:prstGeom prst="line">
            <a:avLst/>
          </a:prstGeom>
          <a:noFill/>
          <a:ln w="9525" algn="ctr">
            <a:solidFill>
              <a:srgbClr val="FF0000"/>
            </a:solidFill>
            <a:round/>
            <a:headEnd/>
            <a:tailEnd/>
          </a:ln>
        </p:spPr>
      </p:cxnSp>
      <p:cxnSp>
        <p:nvCxnSpPr>
          <p:cNvPr id="14348" name="Straight Connector 24"/>
          <p:cNvCxnSpPr>
            <a:cxnSpLocks noChangeShapeType="1"/>
          </p:cNvCxnSpPr>
          <p:nvPr/>
        </p:nvCxnSpPr>
        <p:spPr bwMode="auto">
          <a:xfrm>
            <a:off x="5105400" y="3124200"/>
            <a:ext cx="457200" cy="0"/>
          </a:xfrm>
          <a:prstGeom prst="line">
            <a:avLst/>
          </a:prstGeom>
          <a:noFill/>
          <a:ln w="9525" algn="ctr">
            <a:solidFill>
              <a:srgbClr val="FF0000"/>
            </a:solidFill>
            <a:round/>
            <a:headEnd/>
            <a:tailEnd/>
          </a:ln>
        </p:spPr>
      </p:cxnSp>
      <p:cxnSp>
        <p:nvCxnSpPr>
          <p:cNvPr id="14349" name="Straight Connector 25"/>
          <p:cNvCxnSpPr>
            <a:cxnSpLocks noChangeShapeType="1"/>
          </p:cNvCxnSpPr>
          <p:nvPr/>
        </p:nvCxnSpPr>
        <p:spPr bwMode="auto">
          <a:xfrm>
            <a:off x="6172200" y="3124200"/>
            <a:ext cx="457200" cy="0"/>
          </a:xfrm>
          <a:prstGeom prst="line">
            <a:avLst/>
          </a:prstGeom>
          <a:noFill/>
          <a:ln w="9525" algn="ctr">
            <a:solidFill>
              <a:srgbClr val="FF0000"/>
            </a:solidFill>
            <a:round/>
            <a:headEnd/>
            <a:tailEnd/>
          </a:ln>
        </p:spPr>
      </p:cxnSp>
      <p:cxnSp>
        <p:nvCxnSpPr>
          <p:cNvPr id="14350" name="Straight Connector 26"/>
          <p:cNvCxnSpPr>
            <a:cxnSpLocks noChangeShapeType="1"/>
          </p:cNvCxnSpPr>
          <p:nvPr/>
        </p:nvCxnSpPr>
        <p:spPr bwMode="auto">
          <a:xfrm>
            <a:off x="7239000" y="3124200"/>
            <a:ext cx="457200" cy="0"/>
          </a:xfrm>
          <a:prstGeom prst="line">
            <a:avLst/>
          </a:prstGeom>
          <a:noFill/>
          <a:ln w="9525" algn="ctr">
            <a:solidFill>
              <a:srgbClr val="FF0000"/>
            </a:solidFill>
            <a:round/>
            <a:headEnd/>
            <a:tailEnd/>
          </a:ln>
        </p:spPr>
      </p:cxnSp>
      <p:sp>
        <p:nvSpPr>
          <p:cNvPr id="10255" name="Oval 28"/>
          <p:cNvSpPr>
            <a:spLocks noChangeArrowheads="1"/>
          </p:cNvSpPr>
          <p:nvPr/>
        </p:nvSpPr>
        <p:spPr bwMode="auto">
          <a:xfrm>
            <a:off x="1600200" y="5410200"/>
            <a:ext cx="457200" cy="381000"/>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14352" name="Oval 29"/>
          <p:cNvSpPr>
            <a:spLocks noChangeArrowheads="1"/>
          </p:cNvSpPr>
          <p:nvPr/>
        </p:nvSpPr>
        <p:spPr bwMode="auto">
          <a:xfrm>
            <a:off x="1219200" y="5486400"/>
            <a:ext cx="152400" cy="152400"/>
          </a:xfrm>
          <a:prstGeom prst="ellipse">
            <a:avLst/>
          </a:prstGeom>
          <a:solidFill>
            <a:schemeClr val="accent1"/>
          </a:solidFill>
          <a:ln w="9525" algn="ctr">
            <a:solidFill>
              <a:schemeClr val="tx1"/>
            </a:solidFill>
            <a:round/>
            <a:headEnd/>
            <a:tailEnd/>
          </a:ln>
        </p:spPr>
        <p:txBody>
          <a:bodyPr/>
          <a:lstStyle/>
          <a:p>
            <a:endParaRPr lang="en-US"/>
          </a:p>
        </p:txBody>
      </p:sp>
      <p:cxnSp>
        <p:nvCxnSpPr>
          <p:cNvPr id="14353" name="Straight Connector 31"/>
          <p:cNvCxnSpPr>
            <a:cxnSpLocks noChangeShapeType="1"/>
          </p:cNvCxnSpPr>
          <p:nvPr/>
        </p:nvCxnSpPr>
        <p:spPr bwMode="auto">
          <a:xfrm>
            <a:off x="1371600" y="5562600"/>
            <a:ext cx="228600" cy="0"/>
          </a:xfrm>
          <a:prstGeom prst="line">
            <a:avLst/>
          </a:prstGeom>
          <a:noFill/>
          <a:ln w="9525" algn="ctr">
            <a:solidFill>
              <a:schemeClr val="tx1"/>
            </a:solidFill>
            <a:round/>
            <a:headEnd/>
            <a:tailEnd/>
          </a:ln>
        </p:spPr>
      </p:cxnSp>
      <p:cxnSp>
        <p:nvCxnSpPr>
          <p:cNvPr id="14354" name="Straight Connector 32"/>
          <p:cNvCxnSpPr>
            <a:cxnSpLocks noChangeShapeType="1"/>
          </p:cNvCxnSpPr>
          <p:nvPr/>
        </p:nvCxnSpPr>
        <p:spPr bwMode="auto">
          <a:xfrm>
            <a:off x="990600" y="5562600"/>
            <a:ext cx="228600" cy="0"/>
          </a:xfrm>
          <a:prstGeom prst="line">
            <a:avLst/>
          </a:prstGeom>
          <a:noFill/>
          <a:ln w="9525" algn="ctr">
            <a:solidFill>
              <a:schemeClr val="tx1"/>
            </a:solidFill>
            <a:round/>
            <a:headEnd/>
            <a:tailEnd/>
          </a:ln>
        </p:spPr>
      </p:cxnSp>
      <p:cxnSp>
        <p:nvCxnSpPr>
          <p:cNvPr id="14355" name="Straight Connector 33"/>
          <p:cNvCxnSpPr>
            <a:cxnSpLocks noChangeShapeType="1"/>
          </p:cNvCxnSpPr>
          <p:nvPr/>
        </p:nvCxnSpPr>
        <p:spPr bwMode="auto">
          <a:xfrm>
            <a:off x="2057400" y="5562600"/>
            <a:ext cx="228600" cy="0"/>
          </a:xfrm>
          <a:prstGeom prst="line">
            <a:avLst/>
          </a:prstGeom>
          <a:noFill/>
          <a:ln w="9525" algn="ctr">
            <a:solidFill>
              <a:schemeClr val="tx1"/>
            </a:solidFill>
            <a:round/>
            <a:headEnd/>
            <a:tailEnd/>
          </a:ln>
        </p:spPr>
      </p:cxnSp>
      <p:cxnSp>
        <p:nvCxnSpPr>
          <p:cNvPr id="14356" name="Straight Connector 34"/>
          <p:cNvCxnSpPr>
            <a:cxnSpLocks noChangeShapeType="1"/>
          </p:cNvCxnSpPr>
          <p:nvPr/>
        </p:nvCxnSpPr>
        <p:spPr bwMode="auto">
          <a:xfrm>
            <a:off x="2438400" y="5562600"/>
            <a:ext cx="228600" cy="0"/>
          </a:xfrm>
          <a:prstGeom prst="line">
            <a:avLst/>
          </a:prstGeom>
          <a:noFill/>
          <a:ln w="9525" algn="ctr">
            <a:solidFill>
              <a:schemeClr val="tx1"/>
            </a:solidFill>
            <a:round/>
            <a:headEnd/>
            <a:tailEnd/>
          </a:ln>
        </p:spPr>
      </p:cxnSp>
      <p:cxnSp>
        <p:nvCxnSpPr>
          <p:cNvPr id="14357" name="Straight Connector 35"/>
          <p:cNvCxnSpPr>
            <a:cxnSpLocks noChangeShapeType="1"/>
          </p:cNvCxnSpPr>
          <p:nvPr/>
        </p:nvCxnSpPr>
        <p:spPr bwMode="auto">
          <a:xfrm>
            <a:off x="3124200" y="5562600"/>
            <a:ext cx="228600" cy="0"/>
          </a:xfrm>
          <a:prstGeom prst="line">
            <a:avLst/>
          </a:prstGeom>
          <a:noFill/>
          <a:ln w="9525" algn="ctr">
            <a:solidFill>
              <a:schemeClr val="tx1"/>
            </a:solidFill>
            <a:round/>
            <a:headEnd/>
            <a:tailEnd/>
          </a:ln>
        </p:spPr>
      </p:cxnSp>
      <p:cxnSp>
        <p:nvCxnSpPr>
          <p:cNvPr id="14358" name="Straight Connector 36"/>
          <p:cNvCxnSpPr>
            <a:cxnSpLocks noChangeShapeType="1"/>
          </p:cNvCxnSpPr>
          <p:nvPr/>
        </p:nvCxnSpPr>
        <p:spPr bwMode="auto">
          <a:xfrm>
            <a:off x="3505200" y="5562600"/>
            <a:ext cx="228600" cy="0"/>
          </a:xfrm>
          <a:prstGeom prst="line">
            <a:avLst/>
          </a:prstGeom>
          <a:noFill/>
          <a:ln w="9525" algn="ctr">
            <a:solidFill>
              <a:schemeClr val="tx1"/>
            </a:solidFill>
            <a:round/>
            <a:headEnd/>
            <a:tailEnd/>
          </a:ln>
        </p:spPr>
      </p:cxnSp>
      <p:sp>
        <p:nvSpPr>
          <p:cNvPr id="10263" name="Oval 37"/>
          <p:cNvSpPr>
            <a:spLocks noChangeArrowheads="1"/>
          </p:cNvSpPr>
          <p:nvPr/>
        </p:nvSpPr>
        <p:spPr bwMode="auto">
          <a:xfrm>
            <a:off x="2667000" y="5410200"/>
            <a:ext cx="457200" cy="381000"/>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10264" name="Oval 38"/>
          <p:cNvSpPr>
            <a:spLocks noChangeArrowheads="1"/>
          </p:cNvSpPr>
          <p:nvPr/>
        </p:nvSpPr>
        <p:spPr bwMode="auto">
          <a:xfrm>
            <a:off x="4800600" y="5410200"/>
            <a:ext cx="457200" cy="381000"/>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10265" name="Oval 39"/>
          <p:cNvSpPr>
            <a:spLocks noChangeArrowheads="1"/>
          </p:cNvSpPr>
          <p:nvPr/>
        </p:nvSpPr>
        <p:spPr bwMode="auto">
          <a:xfrm>
            <a:off x="3733800" y="5410200"/>
            <a:ext cx="457200" cy="381000"/>
          </a:xfrm>
          <a:prstGeom prst="ellipse">
            <a:avLst/>
          </a:pr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US"/>
          </a:p>
        </p:txBody>
      </p:sp>
      <p:sp>
        <p:nvSpPr>
          <p:cNvPr id="14362" name="Oval 40"/>
          <p:cNvSpPr>
            <a:spLocks noChangeArrowheads="1"/>
          </p:cNvSpPr>
          <p:nvPr/>
        </p:nvSpPr>
        <p:spPr bwMode="auto">
          <a:xfrm>
            <a:off x="2286000" y="5486400"/>
            <a:ext cx="152400" cy="152400"/>
          </a:xfrm>
          <a:prstGeom prst="ellipse">
            <a:avLst/>
          </a:prstGeom>
          <a:solidFill>
            <a:schemeClr val="accent1"/>
          </a:solidFill>
          <a:ln w="9525" algn="ctr">
            <a:solidFill>
              <a:schemeClr val="tx1"/>
            </a:solidFill>
            <a:round/>
            <a:headEnd/>
            <a:tailEnd/>
          </a:ln>
        </p:spPr>
        <p:txBody>
          <a:bodyPr/>
          <a:lstStyle/>
          <a:p>
            <a:endParaRPr lang="en-US"/>
          </a:p>
        </p:txBody>
      </p:sp>
      <p:sp>
        <p:nvSpPr>
          <p:cNvPr id="14363" name="Oval 41"/>
          <p:cNvSpPr>
            <a:spLocks noChangeArrowheads="1"/>
          </p:cNvSpPr>
          <p:nvPr/>
        </p:nvSpPr>
        <p:spPr bwMode="auto">
          <a:xfrm>
            <a:off x="3352800" y="5486400"/>
            <a:ext cx="152400" cy="152400"/>
          </a:xfrm>
          <a:prstGeom prst="ellipse">
            <a:avLst/>
          </a:prstGeom>
          <a:solidFill>
            <a:schemeClr val="accent1"/>
          </a:solidFill>
          <a:ln w="9525" algn="ctr">
            <a:solidFill>
              <a:schemeClr val="tx1"/>
            </a:solidFill>
            <a:round/>
            <a:headEnd/>
            <a:tailEnd/>
          </a:ln>
        </p:spPr>
        <p:txBody>
          <a:bodyPr/>
          <a:lstStyle/>
          <a:p>
            <a:endParaRPr lang="en-US"/>
          </a:p>
        </p:txBody>
      </p:sp>
      <p:sp>
        <p:nvSpPr>
          <p:cNvPr id="14364" name="Oval 42"/>
          <p:cNvSpPr>
            <a:spLocks noChangeArrowheads="1"/>
          </p:cNvSpPr>
          <p:nvPr/>
        </p:nvSpPr>
        <p:spPr bwMode="auto">
          <a:xfrm>
            <a:off x="5486400" y="5486400"/>
            <a:ext cx="152400" cy="152400"/>
          </a:xfrm>
          <a:prstGeom prst="ellipse">
            <a:avLst/>
          </a:prstGeom>
          <a:solidFill>
            <a:schemeClr val="accent1"/>
          </a:solidFill>
          <a:ln w="9525" algn="ctr">
            <a:solidFill>
              <a:schemeClr val="tx1"/>
            </a:solidFill>
            <a:round/>
            <a:headEnd/>
            <a:tailEnd/>
          </a:ln>
        </p:spPr>
        <p:txBody>
          <a:bodyPr/>
          <a:lstStyle/>
          <a:p>
            <a:endParaRPr lang="en-US"/>
          </a:p>
        </p:txBody>
      </p:sp>
      <p:sp>
        <p:nvSpPr>
          <p:cNvPr id="14365" name="Oval 43"/>
          <p:cNvSpPr>
            <a:spLocks noChangeArrowheads="1"/>
          </p:cNvSpPr>
          <p:nvPr/>
        </p:nvSpPr>
        <p:spPr bwMode="auto">
          <a:xfrm>
            <a:off x="4419600" y="5486400"/>
            <a:ext cx="152400" cy="152400"/>
          </a:xfrm>
          <a:prstGeom prst="ellipse">
            <a:avLst/>
          </a:prstGeom>
          <a:solidFill>
            <a:schemeClr val="accent1"/>
          </a:solidFill>
          <a:ln w="9525" algn="ctr">
            <a:solidFill>
              <a:schemeClr val="tx1"/>
            </a:solidFill>
            <a:round/>
            <a:headEnd/>
            <a:tailEnd/>
          </a:ln>
        </p:spPr>
        <p:txBody>
          <a:bodyPr/>
          <a:lstStyle/>
          <a:p>
            <a:endParaRPr lang="en-US"/>
          </a:p>
        </p:txBody>
      </p:sp>
      <p:cxnSp>
        <p:nvCxnSpPr>
          <p:cNvPr id="14366" name="Straight Connector 44"/>
          <p:cNvCxnSpPr>
            <a:cxnSpLocks noChangeShapeType="1"/>
          </p:cNvCxnSpPr>
          <p:nvPr/>
        </p:nvCxnSpPr>
        <p:spPr bwMode="auto">
          <a:xfrm>
            <a:off x="4572000" y="5562600"/>
            <a:ext cx="228600" cy="0"/>
          </a:xfrm>
          <a:prstGeom prst="line">
            <a:avLst/>
          </a:prstGeom>
          <a:noFill/>
          <a:ln w="9525" algn="ctr">
            <a:solidFill>
              <a:schemeClr val="tx1"/>
            </a:solidFill>
            <a:round/>
            <a:headEnd/>
            <a:tailEnd/>
          </a:ln>
        </p:spPr>
      </p:cxnSp>
      <p:cxnSp>
        <p:nvCxnSpPr>
          <p:cNvPr id="14367" name="Straight Connector 45"/>
          <p:cNvCxnSpPr>
            <a:cxnSpLocks noChangeShapeType="1"/>
          </p:cNvCxnSpPr>
          <p:nvPr/>
        </p:nvCxnSpPr>
        <p:spPr bwMode="auto">
          <a:xfrm>
            <a:off x="4191000" y="5562600"/>
            <a:ext cx="228600" cy="0"/>
          </a:xfrm>
          <a:prstGeom prst="line">
            <a:avLst/>
          </a:prstGeom>
          <a:noFill/>
          <a:ln w="9525" algn="ctr">
            <a:solidFill>
              <a:schemeClr val="tx1"/>
            </a:solidFill>
            <a:round/>
            <a:headEnd/>
            <a:tailEnd/>
          </a:ln>
        </p:spPr>
      </p:cxnSp>
      <p:cxnSp>
        <p:nvCxnSpPr>
          <p:cNvPr id="14368" name="Straight Connector 46"/>
          <p:cNvCxnSpPr>
            <a:cxnSpLocks noChangeShapeType="1"/>
          </p:cNvCxnSpPr>
          <p:nvPr/>
        </p:nvCxnSpPr>
        <p:spPr bwMode="auto">
          <a:xfrm>
            <a:off x="5257800" y="5562600"/>
            <a:ext cx="228600" cy="0"/>
          </a:xfrm>
          <a:prstGeom prst="line">
            <a:avLst/>
          </a:prstGeom>
          <a:noFill/>
          <a:ln w="9525" algn="ctr">
            <a:solidFill>
              <a:schemeClr val="tx1"/>
            </a:solidFill>
            <a:round/>
            <a:headEnd/>
            <a:tailEnd/>
          </a:ln>
        </p:spPr>
      </p:cxnSp>
      <p:cxnSp>
        <p:nvCxnSpPr>
          <p:cNvPr id="14369" name="Straight Connector 47"/>
          <p:cNvCxnSpPr>
            <a:cxnSpLocks noChangeShapeType="1"/>
          </p:cNvCxnSpPr>
          <p:nvPr/>
        </p:nvCxnSpPr>
        <p:spPr bwMode="auto">
          <a:xfrm>
            <a:off x="5638800" y="5562600"/>
            <a:ext cx="228600" cy="0"/>
          </a:xfrm>
          <a:prstGeom prst="line">
            <a:avLst/>
          </a:prstGeom>
          <a:noFill/>
          <a:ln w="9525" algn="ctr">
            <a:solidFill>
              <a:schemeClr val="tx1"/>
            </a:solidFill>
            <a:round/>
            <a:headEnd/>
            <a:tailEnd/>
          </a:ln>
        </p:spPr>
      </p:cxn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http://www.google.com/url?source=imgres&amp;ct=img&amp;q=http://www.todayifoundout.com/wp-content/uploads/2010/09/lots_of_plastic_bottles_o.jpg&amp;sa=X&amp;ei=VLv0Td35DMKurAfksqHlBg&amp;ved=0CAQQ8wc4BQ&amp;usg=AFQjCNHYwDbEaqOS72WK-KzAYWqF2JBnTw"/>
          <p:cNvPicPr>
            <a:picLocks noChangeAspect="1" noChangeArrowheads="1"/>
          </p:cNvPicPr>
          <p:nvPr/>
        </p:nvPicPr>
        <p:blipFill>
          <a:blip r:embed="rId3"/>
          <a:srcRect/>
          <a:stretch>
            <a:fillRect/>
          </a:stretch>
        </p:blipFill>
        <p:spPr bwMode="auto">
          <a:xfrm>
            <a:off x="0" y="-420688"/>
            <a:ext cx="9144000" cy="7278688"/>
          </a:xfrm>
          <a:prstGeom prst="rect">
            <a:avLst/>
          </a:prstGeom>
          <a:noFill/>
          <a:ln w="9525">
            <a:noFill/>
            <a:miter lim="800000"/>
            <a:headEnd/>
            <a:tailEnd/>
          </a:ln>
        </p:spPr>
      </p:pic>
      <p:sp>
        <p:nvSpPr>
          <p:cNvPr id="15363" name="Title 1"/>
          <p:cNvSpPr>
            <a:spLocks noGrp="1"/>
          </p:cNvSpPr>
          <p:nvPr>
            <p:ph type="ctrTitle" idx="4294967295"/>
          </p:nvPr>
        </p:nvSpPr>
        <p:spPr>
          <a:xfrm>
            <a:off x="0" y="-457200"/>
            <a:ext cx="9144000" cy="7315200"/>
          </a:xfrm>
        </p:spPr>
        <p:txBody>
          <a:bodyPr/>
          <a:lstStyle/>
          <a:p>
            <a:pPr eaLnBrk="1" hangingPunct="1"/>
            <a:r>
              <a:rPr lang="en-US" sz="15600" b="1" dirty="0" smtClean="0">
                <a:solidFill>
                  <a:schemeClr val="folHlink"/>
                </a:solidFill>
              </a:rPr>
              <a:t>Plastic p</a:t>
            </a:r>
            <a:r>
              <a:rPr lang="en-US" sz="15600" b="1" dirty="0" smtClean="0">
                <a:solidFill>
                  <a:srgbClr val="7030A0"/>
                </a:solidFill>
              </a:rPr>
              <a:t>r</a:t>
            </a:r>
            <a:r>
              <a:rPr lang="en-US" sz="15600" b="1" dirty="0" smtClean="0">
                <a:solidFill>
                  <a:schemeClr val="folHlink"/>
                </a:solidFill>
              </a:rPr>
              <a:t>oducts</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228600"/>
            <a:ext cx="8015288" cy="914400"/>
          </a:xfrm>
        </p:spPr>
        <p:txBody>
          <a:bodyPr/>
          <a:lstStyle/>
          <a:p>
            <a:r>
              <a:rPr lang="en-US" smtClean="0"/>
              <a:t>Raw materials for synthetics</a:t>
            </a:r>
          </a:p>
        </p:txBody>
      </p:sp>
      <p:sp>
        <p:nvSpPr>
          <p:cNvPr id="16387" name="Content Placeholder 2"/>
          <p:cNvSpPr>
            <a:spLocks noGrp="1"/>
          </p:cNvSpPr>
          <p:nvPr>
            <p:ph idx="4294967295"/>
          </p:nvPr>
        </p:nvSpPr>
        <p:spPr>
          <a:xfrm>
            <a:off x="457200" y="1371600"/>
            <a:ext cx="7467600" cy="4648200"/>
          </a:xfrm>
        </p:spPr>
        <p:txBody>
          <a:bodyPr/>
          <a:lstStyle/>
          <a:p>
            <a:pPr>
              <a:buFont typeface="Wingdings" pitchFamily="2" charset="2"/>
              <a:buNone/>
            </a:pPr>
            <a:r>
              <a:rPr lang="en-US" dirty="0" smtClean="0">
                <a:solidFill>
                  <a:srgbClr val="FF0000"/>
                </a:solidFill>
                <a:latin typeface="Baskerville Old Face" pitchFamily="18" charset="0"/>
              </a:rPr>
              <a:t>Synthetic polymers </a:t>
            </a:r>
            <a:r>
              <a:rPr lang="en-US" dirty="0" smtClean="0">
                <a:latin typeface="Baskerville Old Face" pitchFamily="18" charset="0"/>
              </a:rPr>
              <a:t>: </a:t>
            </a:r>
          </a:p>
          <a:p>
            <a:pPr>
              <a:buFont typeface="Wingdings" pitchFamily="2" charset="2"/>
              <a:buChar char="v"/>
            </a:pPr>
            <a:r>
              <a:rPr lang="en-US" dirty="0" smtClean="0">
                <a:latin typeface="Baskerville Old Face" pitchFamily="18" charset="0"/>
              </a:rPr>
              <a:t>Scientists evolved a mechanism to polymerize  the monomers of certain substances like rubber, silicone and petroleum products such as ethane, propane, benzene, toluene, styrene, ester, and others</a:t>
            </a:r>
            <a:r>
              <a:rPr lang="en-US" dirty="0" smtClean="0"/>
              <a:t>.</a:t>
            </a:r>
          </a:p>
          <a:p>
            <a:pPr>
              <a:buFont typeface="Wingdings" pitchFamily="2" charset="2"/>
              <a:buChar char="v"/>
            </a:pPr>
            <a:r>
              <a:rPr lang="en-US" dirty="0" smtClean="0"/>
              <a:t> </a:t>
            </a:r>
            <a:r>
              <a:rPr lang="en-US" b="1" dirty="0" smtClean="0">
                <a:latin typeface="Baskerville Old Face" pitchFamily="18" charset="0"/>
              </a:rPr>
              <a:t>All these are raw materials for synthetic plastics  </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google.com/url?source=imgres&amp;ct=img&amp;q=http://img.diytrade.com/cdimg/579726/3985627/0/1207288144/uhmwpe_fiber.jpg&amp;sa=X&amp;ei=0730Tdr3OszyrQeews3ABg&amp;ved=0CAQQ8wc4EA&amp;usg=AFQjCNGfUUZTiPRIAq-uvGh7XxA27DHgfg"/>
          <p:cNvPicPr>
            <a:picLocks noChangeAspect="1" noChangeArrowheads="1"/>
          </p:cNvPicPr>
          <p:nvPr/>
        </p:nvPicPr>
        <p:blipFill>
          <a:blip r:embed="rId3"/>
          <a:srcRect/>
          <a:stretch>
            <a:fillRect/>
          </a:stretch>
        </p:blipFill>
        <p:spPr bwMode="auto">
          <a:xfrm>
            <a:off x="0" y="-223838"/>
            <a:ext cx="9144000" cy="7081838"/>
          </a:xfrm>
          <a:prstGeom prst="rect">
            <a:avLst/>
          </a:prstGeom>
          <a:noFill/>
          <a:ln w="9525">
            <a:noFill/>
            <a:miter lim="800000"/>
            <a:headEnd/>
            <a:tailEnd/>
          </a:ln>
        </p:spPr>
      </p:pic>
      <p:sp>
        <p:nvSpPr>
          <p:cNvPr id="17411" name="Title 1"/>
          <p:cNvSpPr>
            <a:spLocks noGrp="1"/>
          </p:cNvSpPr>
          <p:nvPr>
            <p:ph type="ctrTitle" idx="4294967295"/>
          </p:nvPr>
        </p:nvSpPr>
        <p:spPr>
          <a:xfrm>
            <a:off x="228600" y="0"/>
            <a:ext cx="8686800" cy="6477000"/>
          </a:xfrm>
        </p:spPr>
        <p:txBody>
          <a:bodyPr/>
          <a:lstStyle/>
          <a:p>
            <a:r>
              <a:rPr lang="en-US" sz="15600" dirty="0" smtClean="0"/>
              <a:t>Synthetic Fibers</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0" y="1600200"/>
            <a:ext cx="7924800" cy="4267200"/>
          </a:xfrm>
        </p:spPr>
        <p:txBody>
          <a:bodyPr/>
          <a:lstStyle/>
          <a:p>
            <a:pPr>
              <a:buFont typeface="Wingdings" pitchFamily="2" charset="2"/>
              <a:buChar char="v"/>
            </a:pPr>
            <a:r>
              <a:rPr lang="en-US" sz="2400" smtClean="0"/>
              <a:t>In the east, including India, cotton, wool and silk and in the west it was leather, wool and fur which were the first materials to be used for clothings. Other natural fibres were also being used in different parts of the country depending upon their availability.</a:t>
            </a:r>
          </a:p>
          <a:p>
            <a:pPr>
              <a:buFont typeface="Wingdings" pitchFamily="2" charset="2"/>
              <a:buChar char="v"/>
            </a:pPr>
            <a:r>
              <a:rPr lang="en-US" sz="2400" smtClean="0"/>
              <a:t> It was towards the 1930s that synthetic fibre was developed.</a:t>
            </a:r>
          </a:p>
          <a:p>
            <a:pPr>
              <a:buFont typeface="Wingdings" pitchFamily="2" charset="2"/>
              <a:buChar char="v"/>
            </a:pPr>
            <a:r>
              <a:rPr lang="en-US" sz="2400" smtClean="0"/>
              <a:t>Most synthetic fibres are obtained from petroleum products, natural gas and coal by the process of polymerization.</a:t>
            </a:r>
          </a:p>
          <a:p>
            <a:pPr eaLnBrk="1" hangingPunct="1">
              <a:buFont typeface="Wingdings" pitchFamily="2" charset="2"/>
              <a:buChar char="v"/>
            </a:pPr>
            <a:endParaRPr lang="en-US" sz="2400" smtClean="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0" y="609600"/>
            <a:ext cx="8015288" cy="533400"/>
          </a:xfrm>
        </p:spPr>
        <p:txBody>
          <a:bodyPr/>
          <a:lstStyle/>
          <a:p>
            <a:pPr eaLnBrk="1" hangingPunct="1"/>
            <a:r>
              <a:rPr lang="en-US" sz="6000" smtClean="0">
                <a:solidFill>
                  <a:schemeClr val="tx1"/>
                </a:solidFill>
              </a:rPr>
              <a:t>Rayon </a:t>
            </a:r>
            <a:br>
              <a:rPr lang="en-US" sz="6000" smtClean="0">
                <a:solidFill>
                  <a:schemeClr val="tx1"/>
                </a:solidFill>
              </a:rPr>
            </a:br>
            <a:endParaRPr lang="en-US" smtClean="0"/>
          </a:p>
        </p:txBody>
      </p:sp>
      <p:sp>
        <p:nvSpPr>
          <p:cNvPr id="19459" name="Content Placeholder 2"/>
          <p:cNvSpPr>
            <a:spLocks noGrp="1"/>
          </p:cNvSpPr>
          <p:nvPr>
            <p:ph idx="4294967295"/>
          </p:nvPr>
        </p:nvSpPr>
        <p:spPr>
          <a:xfrm>
            <a:off x="0" y="1600200"/>
            <a:ext cx="8153400" cy="4419600"/>
          </a:xfrm>
        </p:spPr>
        <p:txBody>
          <a:bodyPr/>
          <a:lstStyle/>
          <a:p>
            <a:pPr>
              <a:buFont typeface="Wingdings" pitchFamily="2" charset="2"/>
              <a:buChar char="v"/>
            </a:pPr>
            <a:r>
              <a:rPr lang="en-US" sz="2400" dirty="0" smtClean="0"/>
              <a:t> </a:t>
            </a:r>
            <a:r>
              <a:rPr lang="en-US" sz="2400" dirty="0" smtClean="0">
                <a:latin typeface="Baskerville Old Face" pitchFamily="18" charset="0"/>
              </a:rPr>
              <a:t>Rayon is prepared from cellulose. Cellulose was converted into Rayon by using many chemicals and by following many steps. Though cellulose is a natural polymer it needs extensive chemical treatment to form rayon. Hence it  is also considered as a semi-synthetic </a:t>
            </a:r>
            <a:r>
              <a:rPr lang="en-US" sz="2400" dirty="0" err="1" smtClean="0">
                <a:latin typeface="Baskerville Old Face" pitchFamily="18" charset="0"/>
              </a:rPr>
              <a:t>fibre</a:t>
            </a:r>
            <a:r>
              <a:rPr lang="en-US" sz="2400" dirty="0" smtClean="0">
                <a:latin typeface="Baskerville Old Face" pitchFamily="18" charset="0"/>
              </a:rPr>
              <a:t>. It is also called as ‘ Regenerated </a:t>
            </a:r>
            <a:r>
              <a:rPr lang="en-US" sz="2400" dirty="0" err="1" smtClean="0">
                <a:latin typeface="Baskerville Old Face" pitchFamily="18" charset="0"/>
              </a:rPr>
              <a:t>Fibre</a:t>
            </a:r>
            <a:r>
              <a:rPr lang="en-US" sz="2400" dirty="0" smtClean="0">
                <a:latin typeface="Baskerville Old Face" pitchFamily="18" charset="0"/>
              </a:rPr>
              <a:t>’</a:t>
            </a:r>
          </a:p>
          <a:p>
            <a:pPr>
              <a:buFont typeface="Wingdings" pitchFamily="2" charset="2"/>
              <a:buChar char="v"/>
            </a:pPr>
            <a:r>
              <a:rPr lang="en-US" sz="2400" dirty="0" smtClean="0">
                <a:latin typeface="Baskerville Old Face" pitchFamily="18" charset="0"/>
              </a:rPr>
              <a:t>Advantage of rayon :</a:t>
            </a:r>
          </a:p>
          <a:p>
            <a:pPr lvl="1">
              <a:buFont typeface="Wingdings" pitchFamily="2" charset="2"/>
              <a:buChar char="v"/>
            </a:pPr>
            <a:r>
              <a:rPr lang="en-US" sz="2400" dirty="0" smtClean="0">
                <a:latin typeface="Baskerville Old Face" pitchFamily="18" charset="0"/>
              </a:rPr>
              <a:t> it is cheaper to produce as compared to cotton itself since waste cotton and paper is used for making rayon.</a:t>
            </a:r>
          </a:p>
          <a:p>
            <a:pPr lvl="1">
              <a:buFont typeface="Wingdings" pitchFamily="2" charset="2"/>
              <a:buChar char="v"/>
            </a:pPr>
            <a:r>
              <a:rPr lang="en-US" sz="2400" dirty="0" smtClean="0">
                <a:latin typeface="Baskerville Old Face" pitchFamily="18" charset="0"/>
              </a:rPr>
              <a:t> Secondly, rayon can be blended with other </a:t>
            </a:r>
            <a:r>
              <a:rPr lang="en-US" sz="2400" dirty="0" err="1" smtClean="0">
                <a:latin typeface="Baskerville Old Face" pitchFamily="18" charset="0"/>
              </a:rPr>
              <a:t>fibres</a:t>
            </a:r>
            <a:r>
              <a:rPr lang="en-US" sz="2400" dirty="0" smtClean="0">
                <a:latin typeface="Baskerville Old Face" pitchFamily="18" charset="0"/>
              </a:rPr>
              <a:t> like wool and silk.</a:t>
            </a:r>
          </a:p>
          <a:p>
            <a:pPr>
              <a:buFont typeface="Wingdings" pitchFamily="2" charset="2"/>
              <a:buNone/>
            </a:pPr>
            <a:r>
              <a:rPr lang="en-US" sz="2400" dirty="0" smtClean="0"/>
              <a:t> </a:t>
            </a:r>
          </a:p>
          <a:p>
            <a:pPr eaLnBrk="1" hangingPunct="1"/>
            <a:endParaRPr lang="en-US" dirty="0" smtClean="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endParaRPr lang="en-US" smtClean="0"/>
          </a:p>
        </p:txBody>
      </p:sp>
      <p:graphicFrame>
        <p:nvGraphicFramePr>
          <p:cNvPr id="4" name="Content Placeholder 3"/>
          <p:cNvGraphicFramePr>
            <a:graphicFrameLocks noGrp="1"/>
          </p:cNvGraphicFramePr>
          <p:nvPr>
            <p:ph idx="4294967295"/>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0" y="228600"/>
            <a:ext cx="8015288" cy="914400"/>
          </a:xfrm>
        </p:spPr>
        <p:txBody>
          <a:bodyPr/>
          <a:lstStyle/>
          <a:p>
            <a:r>
              <a:rPr lang="en-US" smtClean="0"/>
              <a:t>Index </a:t>
            </a:r>
          </a:p>
        </p:txBody>
      </p:sp>
      <p:graphicFrame>
        <p:nvGraphicFramePr>
          <p:cNvPr id="4" name="Content Placeholder 3"/>
          <p:cNvGraphicFramePr>
            <a:graphicFrameLocks noGrp="1"/>
          </p:cNvGraphicFramePr>
          <p:nvPr>
            <p:ph idx="4294967295"/>
          </p:nvPr>
        </p:nvGraphicFramePr>
        <p:xfrm>
          <a:off x="0" y="1600200"/>
          <a:ext cx="7629525" cy="431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228600"/>
            <a:ext cx="8015288" cy="914400"/>
          </a:xfrm>
        </p:spPr>
        <p:txBody>
          <a:bodyPr/>
          <a:lstStyle/>
          <a:p>
            <a:pPr eaLnBrk="1" hangingPunct="1"/>
            <a:r>
              <a:rPr lang="en-US" smtClean="0"/>
              <a:t>Nylon</a:t>
            </a:r>
          </a:p>
        </p:txBody>
      </p:sp>
      <p:sp>
        <p:nvSpPr>
          <p:cNvPr id="22531" name="Content Placeholder 2"/>
          <p:cNvSpPr>
            <a:spLocks noGrp="1"/>
          </p:cNvSpPr>
          <p:nvPr>
            <p:ph idx="4294967295"/>
          </p:nvPr>
        </p:nvSpPr>
        <p:spPr>
          <a:xfrm>
            <a:off x="0" y="1600200"/>
            <a:ext cx="7924800" cy="4419600"/>
          </a:xfrm>
        </p:spPr>
        <p:txBody>
          <a:bodyPr/>
          <a:lstStyle/>
          <a:p>
            <a:pPr>
              <a:buFont typeface="Wingdings" pitchFamily="2" charset="2"/>
              <a:buChar char="v"/>
            </a:pPr>
            <a:r>
              <a:rPr lang="en-US" sz="3000" smtClean="0">
                <a:latin typeface="Baskerville Old Face" pitchFamily="18" charset="0"/>
              </a:rPr>
              <a:t>Nylon was first developed by American scientist, Wallace H. Carothers for M/S Dupont de Nemours &amp; Company of America in 1935. Chemically it is a ‘polyamide’, a polymer. It is the strongest synthetic plastic material which can be moulded to any shape. Nylon has many uses as fibre, as sheet and as moulded solids. People believe that nylon has been named since its products were simultaneously launched in New York (NY) and London (LON).</a:t>
            </a:r>
          </a:p>
          <a:p>
            <a:pPr eaLnBrk="1" hangingPunct="1"/>
            <a:endParaRPr lang="en-US" smtClean="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endParaRPr lang="en-US" smtClean="0"/>
          </a:p>
        </p:txBody>
      </p:sp>
      <p:graphicFrame>
        <p:nvGraphicFramePr>
          <p:cNvPr id="4" name="Content Placeholder 3"/>
          <p:cNvGraphicFramePr>
            <a:graphicFrameLocks noGrp="1"/>
          </p:cNvGraphicFramePr>
          <p:nvPr>
            <p:ph idx="4294967295"/>
          </p:nvPr>
        </p:nvGraphicFramePr>
        <p:xfrm>
          <a:off x="-152400" y="152400"/>
          <a:ext cx="9677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0"/>
          <a:ext cx="8991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228600"/>
            <a:ext cx="8015288" cy="914400"/>
          </a:xfrm>
        </p:spPr>
        <p:txBody>
          <a:bodyPr/>
          <a:lstStyle/>
          <a:p>
            <a:r>
              <a:rPr lang="en-US" smtClean="0"/>
              <a:t>Polyester</a:t>
            </a:r>
          </a:p>
        </p:txBody>
      </p:sp>
      <p:sp>
        <p:nvSpPr>
          <p:cNvPr id="25603" name="Content Placeholder 2"/>
          <p:cNvSpPr>
            <a:spLocks noGrp="1"/>
          </p:cNvSpPr>
          <p:nvPr>
            <p:ph idx="4294967295"/>
          </p:nvPr>
        </p:nvSpPr>
        <p:spPr>
          <a:xfrm>
            <a:off x="0" y="1524000"/>
            <a:ext cx="7924800" cy="4876800"/>
          </a:xfrm>
        </p:spPr>
        <p:txBody>
          <a:bodyPr/>
          <a:lstStyle/>
          <a:p>
            <a:pPr>
              <a:buNone/>
            </a:pPr>
            <a:r>
              <a:rPr lang="en-US" sz="2800" dirty="0" smtClean="0">
                <a:latin typeface="Baskerville Old Face" pitchFamily="18" charset="0"/>
              </a:rPr>
              <a:t> </a:t>
            </a:r>
            <a:r>
              <a:rPr lang="en-US" sz="2600" dirty="0" smtClean="0">
                <a:latin typeface="Baskerville Old Face" pitchFamily="18" charset="0"/>
              </a:rPr>
              <a:t>Esters are compounds with fruity </a:t>
            </a:r>
            <a:r>
              <a:rPr lang="en-US" sz="2600" dirty="0" err="1" smtClean="0">
                <a:latin typeface="Baskerville Old Face" pitchFamily="18" charset="0"/>
              </a:rPr>
              <a:t>odour</a:t>
            </a:r>
            <a:r>
              <a:rPr lang="en-US" sz="2600" dirty="0" smtClean="0">
                <a:latin typeface="Baskerville Old Face" pitchFamily="18" charset="0"/>
              </a:rPr>
              <a:t> . Alcohol and organic acid react together to make compounds called esters which are polymers. These are therefore called polyesters. </a:t>
            </a:r>
          </a:p>
          <a:p>
            <a:pPr>
              <a:buNone/>
            </a:pPr>
            <a:r>
              <a:rPr lang="en-US" sz="2600" dirty="0" smtClean="0">
                <a:latin typeface="Baskerville Old Face" pitchFamily="18" charset="0"/>
              </a:rPr>
              <a:t>If different alcohols and acids are used, different kinds of polyesters are made. </a:t>
            </a:r>
          </a:p>
          <a:p>
            <a:pPr>
              <a:buNone/>
            </a:pPr>
            <a:r>
              <a:rPr lang="en-US" sz="2600" dirty="0" smtClean="0">
                <a:latin typeface="Baskerville Old Face" pitchFamily="18" charset="0"/>
              </a:rPr>
              <a:t>Polyesters come under the brand names of ‘</a:t>
            </a:r>
            <a:r>
              <a:rPr lang="en-US" sz="2600" dirty="0" err="1" smtClean="0">
                <a:latin typeface="Baskerville Old Face" pitchFamily="18" charset="0"/>
              </a:rPr>
              <a:t>Terylene</a:t>
            </a:r>
            <a:r>
              <a:rPr lang="en-US" sz="2600" dirty="0" smtClean="0">
                <a:latin typeface="Baskerville Old Face" pitchFamily="18" charset="0"/>
              </a:rPr>
              <a:t>’, ‘Dacron’, ‘</a:t>
            </a:r>
            <a:r>
              <a:rPr lang="en-US" sz="2600" dirty="0" err="1" smtClean="0">
                <a:latin typeface="Baskerville Old Face" pitchFamily="18" charset="0"/>
              </a:rPr>
              <a:t>Terene</a:t>
            </a:r>
            <a:r>
              <a:rPr lang="en-US" sz="2600" dirty="0" smtClean="0">
                <a:latin typeface="Baskerville Old Face" pitchFamily="18" charset="0"/>
              </a:rPr>
              <a:t>’ and ‘Polyester’. Polyester is blended with cotton and wool in different ratios to obtain polycot or </a:t>
            </a:r>
            <a:r>
              <a:rPr lang="en-US" sz="2600" dirty="0" err="1" smtClean="0">
                <a:latin typeface="Baskerville Old Face" pitchFamily="18" charset="0"/>
              </a:rPr>
              <a:t>terrycot</a:t>
            </a:r>
            <a:r>
              <a:rPr lang="en-US" sz="2600" dirty="0" smtClean="0">
                <a:latin typeface="Baskerville Old Face" pitchFamily="18" charset="0"/>
              </a:rPr>
              <a:t> (polyester cotton) and </a:t>
            </a:r>
            <a:r>
              <a:rPr lang="en-US" sz="2600" dirty="0" err="1" smtClean="0">
                <a:latin typeface="Baskerville Old Face" pitchFamily="18" charset="0"/>
              </a:rPr>
              <a:t>polywool</a:t>
            </a:r>
            <a:r>
              <a:rPr lang="en-US" sz="2600" dirty="0" smtClean="0">
                <a:latin typeface="Baskerville Old Face" pitchFamily="18" charset="0"/>
              </a:rPr>
              <a:t> or </a:t>
            </a:r>
            <a:r>
              <a:rPr lang="en-US" sz="2600" dirty="0" err="1" smtClean="0">
                <a:latin typeface="Baskerville Old Face" pitchFamily="18" charset="0"/>
              </a:rPr>
              <a:t>terrywool</a:t>
            </a:r>
            <a:r>
              <a:rPr lang="en-US" sz="2600" dirty="0" smtClean="0">
                <a:latin typeface="Baskerville Old Face" pitchFamily="18" charset="0"/>
              </a:rPr>
              <a:t> (polyester wool) which is easily maintainable</a:t>
            </a:r>
            <a:r>
              <a:rPr lang="en-US" sz="2800" dirty="0" smtClean="0">
                <a:latin typeface="Baskerville Old Face" pitchFamily="18" charset="0"/>
              </a:rPr>
              <a:t>. </a:t>
            </a:r>
          </a:p>
          <a:p>
            <a:endParaRPr lang="en-US" dirty="0" smtClean="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nvPr>
        </p:nvGraphicFramePr>
        <p:xfrm>
          <a:off x="0" y="0"/>
          <a:ext cx="8458200" cy="643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350" y="1905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1"/>
            <a:ext cx="6705600" cy="1569660"/>
          </a:xfrm>
          <a:prstGeom prst="rect">
            <a:avLst/>
          </a:prstGeom>
        </p:spPr>
        <p:txBody>
          <a:bodyPr wrap="square">
            <a:spAutoFit/>
          </a:bodyPr>
          <a:lstStyle/>
          <a:p>
            <a:r>
              <a:rPr lang="en-US" sz="2400" dirty="0" smtClean="0"/>
              <a:t>PET is a very familiar form of</a:t>
            </a:r>
          </a:p>
          <a:p>
            <a:r>
              <a:rPr lang="en-US" sz="2400" dirty="0" smtClean="0"/>
              <a:t>polyester. It is used for making bottles, utensils, films, wires and many other useful products. PET means Polyethylene </a:t>
            </a:r>
            <a:r>
              <a:rPr lang="en-US" sz="2400" dirty="0" err="1" smtClean="0"/>
              <a:t>terephthalate</a:t>
            </a:r>
            <a:endParaRPr lang="en-US" sz="2400" dirty="0"/>
          </a:p>
        </p:txBody>
      </p:sp>
      <p:sp>
        <p:nvSpPr>
          <p:cNvPr id="3" name="Title 2"/>
          <p:cNvSpPr>
            <a:spLocks noGrp="1"/>
          </p:cNvSpPr>
          <p:nvPr>
            <p:ph type="title"/>
          </p:nvPr>
        </p:nvSpPr>
        <p:spPr/>
        <p:txBody>
          <a:bodyPr/>
          <a:lstStyle/>
          <a:p>
            <a:r>
              <a:rPr lang="en-US" dirty="0" smtClean="0"/>
              <a:t>PET</a:t>
            </a:r>
            <a:endParaRPr lang="en-US" dirty="0"/>
          </a:p>
        </p:txBody>
      </p:sp>
      <p:pic>
        <p:nvPicPr>
          <p:cNvPr id="3074" name="Picture 2" descr="C:\Users\N K Sinha\Desktop\ONLINE CLASSES MATERIAL\CLASS 8\SYNTHETIC FIBRE PLASTIC 2\PET-bottles2.jpg"/>
          <p:cNvPicPr>
            <a:picLocks noChangeAspect="1" noChangeArrowheads="1"/>
          </p:cNvPicPr>
          <p:nvPr/>
        </p:nvPicPr>
        <p:blipFill>
          <a:blip r:embed="rId3"/>
          <a:srcRect/>
          <a:stretch>
            <a:fillRect/>
          </a:stretch>
        </p:blipFill>
        <p:spPr bwMode="auto">
          <a:xfrm>
            <a:off x="1371600" y="3048000"/>
            <a:ext cx="6172200" cy="3048000"/>
          </a:xfrm>
          <a:prstGeom prst="rect">
            <a:avLst/>
          </a:prstGeom>
          <a:noFill/>
        </p:spPr>
      </p:pic>
    </p:spTree>
  </p:cSld>
  <p:clrMapOvr>
    <a:masterClrMapping/>
  </p:clrMapOvr>
  <p:transition advTm="3109">
    <p:random/>
    <p:sndAc>
      <p:stSnd>
        <p:snd r:embed="rId2" name="typ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228600"/>
            <a:ext cx="8015288" cy="914400"/>
          </a:xfrm>
        </p:spPr>
        <p:txBody>
          <a:bodyPr/>
          <a:lstStyle/>
          <a:p>
            <a:r>
              <a:rPr lang="en-US" smtClean="0"/>
              <a:t>Acrylic</a:t>
            </a:r>
          </a:p>
        </p:txBody>
      </p:sp>
      <p:sp>
        <p:nvSpPr>
          <p:cNvPr id="28675" name="Content Placeholder 4"/>
          <p:cNvSpPr>
            <a:spLocks noGrp="1"/>
          </p:cNvSpPr>
          <p:nvPr>
            <p:ph idx="4294967295"/>
          </p:nvPr>
        </p:nvSpPr>
        <p:spPr>
          <a:xfrm>
            <a:off x="0" y="1600200"/>
            <a:ext cx="7924800" cy="4419600"/>
          </a:xfrm>
        </p:spPr>
        <p:txBody>
          <a:bodyPr/>
          <a:lstStyle/>
          <a:p>
            <a:pPr>
              <a:buFont typeface="Wingdings" pitchFamily="2" charset="2"/>
              <a:buNone/>
            </a:pPr>
            <a:r>
              <a:rPr lang="en-US" smtClean="0"/>
              <a:t>    Acrylic fibre is commonly known by different trade names such as ‘Acrilan’, Orlon’, ‘Creslan’, and ‘Zefran’. It is a synthetic wool-like fibre with crimps</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228600"/>
            <a:ext cx="8015288" cy="914400"/>
          </a:xfrm>
        </p:spPr>
        <p:txBody>
          <a:bodyPr/>
          <a:lstStyle/>
          <a:p>
            <a:r>
              <a:rPr lang="en-US" smtClean="0"/>
              <a:t>Index</a:t>
            </a:r>
          </a:p>
        </p:txBody>
      </p:sp>
      <p:graphicFrame>
        <p:nvGraphicFramePr>
          <p:cNvPr id="3" name="Diagram 2"/>
          <p:cNvGraphicFramePr/>
          <p:nvPr/>
        </p:nvGraphicFramePr>
        <p:xfrm>
          <a:off x="384175" y="1374775"/>
          <a:ext cx="8153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Rectangle 5"/>
          <p:cNvSpPr>
            <a:spLocks noChangeArrowheads="1"/>
          </p:cNvSpPr>
          <p:nvPr/>
        </p:nvSpPr>
        <p:spPr bwMode="auto">
          <a:xfrm>
            <a:off x="609600" y="5486400"/>
            <a:ext cx="4191000" cy="457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228600"/>
            <a:ext cx="8015288" cy="914400"/>
          </a:xfrm>
        </p:spPr>
        <p:txBody>
          <a:bodyPr/>
          <a:lstStyle/>
          <a:p>
            <a:r>
              <a:rPr lang="en-US" smtClean="0"/>
              <a:t>Lycra or Spandex</a:t>
            </a:r>
          </a:p>
        </p:txBody>
      </p:sp>
      <p:sp>
        <p:nvSpPr>
          <p:cNvPr id="31747" name="Content Placeholder 2"/>
          <p:cNvSpPr>
            <a:spLocks noGrp="1"/>
          </p:cNvSpPr>
          <p:nvPr>
            <p:ph idx="4294967295"/>
          </p:nvPr>
        </p:nvSpPr>
        <p:spPr>
          <a:xfrm>
            <a:off x="457200" y="1524000"/>
            <a:ext cx="7467600" cy="4495800"/>
          </a:xfrm>
        </p:spPr>
        <p:txBody>
          <a:bodyPr/>
          <a:lstStyle/>
          <a:p>
            <a:pPr>
              <a:buFont typeface="Wingdings" pitchFamily="2" charset="2"/>
              <a:buNone/>
            </a:pPr>
            <a:r>
              <a:rPr lang="en-US" dirty="0" smtClean="0"/>
              <a:t>       It is </a:t>
            </a:r>
            <a:r>
              <a:rPr lang="en-US" dirty="0" err="1" smtClean="0"/>
              <a:t>fibre</a:t>
            </a:r>
            <a:r>
              <a:rPr lang="en-US" dirty="0" smtClean="0"/>
              <a:t> with great elasticity that stretches </a:t>
            </a:r>
            <a:r>
              <a:rPr lang="en-US" dirty="0" err="1" smtClean="0"/>
              <a:t>upto</a:t>
            </a:r>
            <a:r>
              <a:rPr lang="en-US" dirty="0" smtClean="0"/>
              <a:t> 600 times with the ability to return to its original shape intact. It is greatly used by stage performers who require cloths with snug fitting. It is greatly used in swimming suits, t-shirts and universal size caps in combination with cotton.</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aine.gov/spo/recycle/images/residents/2plasticbecomes.jpg"/>
          <p:cNvPicPr>
            <a:picLocks noChangeAspect="1" noChangeArrowheads="1"/>
          </p:cNvPicPr>
          <p:nvPr/>
        </p:nvPicPr>
        <p:blipFill>
          <a:blip r:embed="rId3"/>
          <a:srcRect/>
          <a:stretch>
            <a:fillRect/>
          </a:stretch>
        </p:blipFill>
        <p:spPr bwMode="auto">
          <a:xfrm>
            <a:off x="228600" y="381000"/>
            <a:ext cx="8915400" cy="5395913"/>
          </a:xfrm>
          <a:prstGeom prst="rect">
            <a:avLst/>
          </a:prstGeom>
          <a:noFill/>
          <a:ln w="9525">
            <a:noFill/>
            <a:miter lim="800000"/>
            <a:headEnd/>
            <a:tailEnd/>
          </a:ln>
        </p:spPr>
      </p:pic>
      <p:sp>
        <p:nvSpPr>
          <p:cNvPr id="32771" name="Title 1"/>
          <p:cNvSpPr>
            <a:spLocks noGrp="1"/>
          </p:cNvSpPr>
          <p:nvPr>
            <p:ph type="ctrTitle" idx="4294967295"/>
          </p:nvPr>
        </p:nvSpPr>
        <p:spPr>
          <a:xfrm>
            <a:off x="1066800" y="4800600"/>
            <a:ext cx="8077200" cy="1609725"/>
          </a:xfrm>
        </p:spPr>
        <p:txBody>
          <a:bodyPr/>
          <a:lstStyle/>
          <a:p>
            <a:pPr eaLnBrk="1" hangingPunct="1"/>
            <a:r>
              <a:rPr lang="en-US" sz="10600" smtClean="0"/>
              <a:t>Plastics</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381000" y="1447800"/>
            <a:ext cx="7696200" cy="4572000"/>
          </a:xfrm>
        </p:spPr>
        <p:txBody>
          <a:bodyPr/>
          <a:lstStyle/>
          <a:p>
            <a:pPr>
              <a:buFont typeface="Wingdings" pitchFamily="2" charset="2"/>
              <a:buNone/>
            </a:pPr>
            <a:r>
              <a:rPr lang="en-US" dirty="0" smtClean="0"/>
              <a:t>   There is a great variety of plastics made from different chemicals. Property and uses of each kind of plastic depend upon the material being used for its synthesis (polymerization)</a:t>
            </a:r>
          </a:p>
          <a:p>
            <a:endParaRPr lang="en-US" dirty="0" smtClean="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0" y="228600"/>
            <a:ext cx="8015288" cy="914400"/>
          </a:xfrm>
        </p:spPr>
        <p:txBody>
          <a:bodyPr/>
          <a:lstStyle/>
          <a:p>
            <a:r>
              <a:rPr lang="en-US" dirty="0" smtClean="0"/>
              <a:t>Thermosetting plastics</a:t>
            </a:r>
          </a:p>
        </p:txBody>
      </p:sp>
      <p:sp>
        <p:nvSpPr>
          <p:cNvPr id="35843" name="Content Placeholder 4"/>
          <p:cNvSpPr>
            <a:spLocks noGrp="1"/>
          </p:cNvSpPr>
          <p:nvPr>
            <p:ph idx="4294967295"/>
          </p:nvPr>
        </p:nvSpPr>
        <p:spPr>
          <a:xfrm>
            <a:off x="457200" y="1524000"/>
            <a:ext cx="8001000" cy="4278094"/>
          </a:xfrm>
        </p:spPr>
        <p:txBody>
          <a:bodyPr wrap="square">
            <a:spAutoFit/>
          </a:bodyPr>
          <a:lstStyle/>
          <a:p>
            <a:pPr>
              <a:buFont typeface="Wingdings" pitchFamily="2" charset="2"/>
              <a:buNone/>
            </a:pPr>
            <a:r>
              <a:rPr lang="en-US" dirty="0" smtClean="0">
                <a:latin typeface="Baskerville Old Face" pitchFamily="18" charset="0"/>
              </a:rPr>
              <a:t>   </a:t>
            </a:r>
            <a:r>
              <a:rPr lang="en-US" sz="2400" dirty="0" smtClean="0">
                <a:latin typeface="Baskerville Old Face" pitchFamily="18" charset="0"/>
              </a:rPr>
              <a:t>Thermosetting plastics are hard and rigid. Example is Bakelite and melamine. </a:t>
            </a:r>
            <a:r>
              <a:rPr lang="en-US" sz="2400" dirty="0" err="1" smtClean="0">
                <a:latin typeface="Baskerville Old Face" pitchFamily="18" charset="0"/>
              </a:rPr>
              <a:t>Thermoset</a:t>
            </a:r>
            <a:r>
              <a:rPr lang="en-US" sz="2400" dirty="0" smtClean="0">
                <a:latin typeface="Baskerville Old Face" pitchFamily="18" charset="0"/>
              </a:rPr>
              <a:t> can be </a:t>
            </a:r>
            <a:r>
              <a:rPr lang="en-US" sz="2400" dirty="0" err="1" smtClean="0">
                <a:latin typeface="Baskerville Old Face" pitchFamily="18" charset="0"/>
              </a:rPr>
              <a:t>moulded</a:t>
            </a:r>
            <a:r>
              <a:rPr lang="en-US" sz="2400" dirty="0" smtClean="0">
                <a:latin typeface="Baskerville Old Face" pitchFamily="18" charset="0"/>
              </a:rPr>
              <a:t> to set it in any shape but it cannot be </a:t>
            </a:r>
            <a:r>
              <a:rPr lang="en-US" sz="2400" dirty="0" err="1" smtClean="0">
                <a:latin typeface="Baskerville Old Face" pitchFamily="18" charset="0"/>
              </a:rPr>
              <a:t>remoulded</a:t>
            </a:r>
            <a:r>
              <a:rPr lang="en-US" sz="2400" dirty="0" smtClean="0">
                <a:latin typeface="Baskerville Old Face" pitchFamily="18" charset="0"/>
              </a:rPr>
              <a:t>. It is dark in color, hard and resistant to heat and electricity. It is being widely used for the handle of kettles and pans. Earlier black telephone sets, electric switches, electric lamp holders, pins and plugs were made from </a:t>
            </a:r>
            <a:r>
              <a:rPr lang="en-US" sz="2400" dirty="0" err="1" smtClean="0">
                <a:latin typeface="Baskerville Old Face" pitchFamily="18" charset="0"/>
              </a:rPr>
              <a:t>thermoset</a:t>
            </a:r>
            <a:r>
              <a:rPr lang="en-US" sz="2400" dirty="0" smtClean="0">
                <a:latin typeface="Baskerville Old Face" pitchFamily="18" charset="0"/>
              </a:rPr>
              <a:t> plastic. It is also being used as a part of </a:t>
            </a:r>
            <a:r>
              <a:rPr lang="en-US" sz="2400" dirty="0" err="1" smtClean="0">
                <a:latin typeface="Baskerville Old Face" pitchFamily="18" charset="0"/>
              </a:rPr>
              <a:t>fibre</a:t>
            </a:r>
            <a:r>
              <a:rPr lang="en-US" sz="2400" dirty="0" smtClean="0">
                <a:latin typeface="Baskerville Old Face" pitchFamily="18" charset="0"/>
              </a:rPr>
              <a:t> glass sheet in the making of helmets. Melamine is a kind of  </a:t>
            </a:r>
            <a:r>
              <a:rPr lang="en-US" sz="2400" dirty="0" err="1" smtClean="0">
                <a:latin typeface="Baskerville Old Face" pitchFamily="18" charset="0"/>
              </a:rPr>
              <a:t>Thermoset</a:t>
            </a:r>
            <a:r>
              <a:rPr lang="en-US" sz="2400" dirty="0" smtClean="0">
                <a:latin typeface="Baskerville Old Face" pitchFamily="18" charset="0"/>
              </a:rPr>
              <a:t> plastics used in good quality tableware. Melamine is also used as a coating on uniforms of firemen to make them fire resistant</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228600"/>
            <a:ext cx="8015288" cy="914400"/>
          </a:xfrm>
        </p:spPr>
        <p:txBody>
          <a:bodyPr/>
          <a:lstStyle/>
          <a:p>
            <a:r>
              <a:rPr lang="en-US" dirty="0" smtClean="0"/>
              <a:t>Examples of </a:t>
            </a:r>
            <a:r>
              <a:rPr lang="en-US" dirty="0" err="1" smtClean="0"/>
              <a:t>therosetting</a:t>
            </a:r>
            <a:r>
              <a:rPr lang="en-US" dirty="0" smtClean="0"/>
              <a:t> plastics</a:t>
            </a:r>
          </a:p>
        </p:txBody>
      </p:sp>
      <p:graphicFrame>
        <p:nvGraphicFramePr>
          <p:cNvPr id="4" name="Diagram 3"/>
          <p:cNvGraphicFramePr/>
          <p:nvPr/>
        </p:nvGraphicFramePr>
        <p:xfrm>
          <a:off x="0" y="1676400"/>
          <a:ext cx="9144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0" y="228600"/>
            <a:ext cx="8015288" cy="914400"/>
          </a:xfrm>
        </p:spPr>
        <p:txBody>
          <a:bodyPr/>
          <a:lstStyle/>
          <a:p>
            <a:r>
              <a:rPr lang="en-US" smtClean="0"/>
              <a:t>Thermoplastics</a:t>
            </a:r>
          </a:p>
        </p:txBody>
      </p:sp>
      <p:sp>
        <p:nvSpPr>
          <p:cNvPr id="37891" name="Title 1"/>
          <p:cNvSpPr>
            <a:spLocks noGrp="1"/>
          </p:cNvSpPr>
          <p:nvPr>
            <p:ph idx="4294967295"/>
          </p:nvPr>
        </p:nvSpPr>
        <p:spPr>
          <a:xfrm>
            <a:off x="0" y="1600200"/>
            <a:ext cx="7924800" cy="4419600"/>
          </a:xfrm>
        </p:spPr>
        <p:txBody>
          <a:bodyPr/>
          <a:lstStyle/>
          <a:p>
            <a:pPr>
              <a:buFont typeface="Wingdings" pitchFamily="2" charset="2"/>
              <a:buNone/>
            </a:pPr>
            <a:r>
              <a:rPr lang="en-US" smtClean="0">
                <a:latin typeface="Baskerville Old Face" pitchFamily="18" charset="0"/>
              </a:rPr>
              <a:t>   </a:t>
            </a:r>
            <a:r>
              <a:rPr lang="en-US" sz="2800" smtClean="0">
                <a:latin typeface="Baskerville Old Face" pitchFamily="18" charset="0"/>
              </a:rPr>
              <a:t>Thermoplastics are soft and flexib;e through they are not elastic like rubber and steel springs. They melt on warming and regain their shape on cooling. Thermoplastics can be drawn into fine fibers, moulded to any desired shape or stretched or spread as sheets. Some of the better known thermoplastics are nylon (polyamide), polyesters, polyethylene, polyvinyl chloride (PVC), acrylic, polyurethane, polypropylene (PP), poly-tetra-fluoro-ethylene (PTEE) etc</a:t>
            </a:r>
            <a:endParaRPr lang="en-US" sz="2800" smtClean="0">
              <a:solidFill>
                <a:schemeClr val="tx2"/>
              </a:solidFill>
              <a:latin typeface="Baskerville Old Face" pitchFamily="18" charset="0"/>
            </a:endParaRPr>
          </a:p>
        </p:txBody>
      </p:sp>
      <p:sp>
        <p:nvSpPr>
          <p:cNvPr id="7" name="Title 1"/>
          <p:cNvSpPr txBox="1">
            <a:spLocks/>
          </p:cNvSpPr>
          <p:nvPr/>
        </p:nvSpPr>
        <p:spPr bwMode="auto">
          <a:xfrm>
            <a:off x="1828800" y="685800"/>
            <a:ext cx="8015288" cy="914400"/>
          </a:xfrm>
          <a:prstGeom prst="rect">
            <a:avLst/>
          </a:prstGeom>
          <a:noFill/>
          <a:ln w="9525">
            <a:noFill/>
            <a:miter lim="800000"/>
            <a:headEnd/>
            <a:tailEnd/>
          </a:ln>
        </p:spPr>
        <p:txBody>
          <a:bodyPr anchor="ctr"/>
          <a:lstStyle/>
          <a:p>
            <a:pPr>
              <a:defRPr/>
            </a:pPr>
            <a:endParaRPr lang="en-US" sz="4200" kern="0" dirty="0">
              <a:solidFill>
                <a:schemeClr val="tx2"/>
              </a:solidFill>
              <a:latin typeface="+mj-lt"/>
              <a:ea typeface="+mj-ea"/>
              <a:cs typeface="+mj-cs"/>
            </a:endParaRP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228600"/>
            <a:ext cx="8015288" cy="914400"/>
          </a:xfrm>
        </p:spPr>
        <p:txBody>
          <a:bodyPr/>
          <a:lstStyle/>
          <a:p>
            <a:r>
              <a:rPr lang="en-US" smtClean="0"/>
              <a:t>Thermoplastics examples</a:t>
            </a:r>
          </a:p>
        </p:txBody>
      </p:sp>
      <p:graphicFrame>
        <p:nvGraphicFramePr>
          <p:cNvPr id="3" name="Diagram 2"/>
          <p:cNvGraphicFramePr/>
          <p:nvPr/>
        </p:nvGraphicFramePr>
        <p:xfrm>
          <a:off x="0" y="1397000"/>
          <a:ext cx="9144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 K Sinha\Desktop\bld62003-mak-plastics-15-638.jpg"/>
          <p:cNvPicPr>
            <a:picLocks noChangeAspect="1" noChangeArrowheads="1"/>
          </p:cNvPicPr>
          <p:nvPr/>
        </p:nvPicPr>
        <p:blipFill>
          <a:blip r:embed="rId3"/>
          <a:srcRect/>
          <a:stretch>
            <a:fillRect/>
          </a:stretch>
        </p:blipFill>
        <p:spPr bwMode="auto">
          <a:xfrm>
            <a:off x="228600" y="228600"/>
            <a:ext cx="8534400" cy="6477000"/>
          </a:xfrm>
          <a:prstGeom prst="rect">
            <a:avLst/>
          </a:prstGeom>
          <a:noFill/>
        </p:spPr>
      </p:pic>
    </p:spTree>
  </p:cSld>
  <p:clrMapOvr>
    <a:masterClrMapping/>
  </p:clrMapOvr>
  <p:transition advTm="3109">
    <p:random/>
    <p:sndAc>
      <p:stSnd>
        <p:snd r:embed="rId2" name="type.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synthetic </a:t>
            </a:r>
            <a:r>
              <a:rPr lang="en-US" dirty="0" err="1" smtClean="0"/>
              <a:t>Fibres</a:t>
            </a:r>
            <a:endParaRPr lang="en-US" dirty="0"/>
          </a:p>
        </p:txBody>
      </p:sp>
      <p:sp>
        <p:nvSpPr>
          <p:cNvPr id="3" name="Content Placeholder 2"/>
          <p:cNvSpPr>
            <a:spLocks noGrp="1"/>
          </p:cNvSpPr>
          <p:nvPr>
            <p:ph idx="1"/>
          </p:nvPr>
        </p:nvSpPr>
        <p:spPr/>
        <p:txBody>
          <a:bodyPr/>
          <a:lstStyle/>
          <a:p>
            <a:r>
              <a:rPr lang="en-US" dirty="0" smtClean="0"/>
              <a:t>Strong and Durable</a:t>
            </a:r>
          </a:p>
          <a:p>
            <a:r>
              <a:rPr lang="en-US" dirty="0" smtClean="0"/>
              <a:t>Light weight</a:t>
            </a:r>
          </a:p>
          <a:p>
            <a:r>
              <a:rPr lang="en-US" dirty="0" smtClean="0"/>
              <a:t>Dyed in many </a:t>
            </a:r>
            <a:r>
              <a:rPr lang="en-US" dirty="0" err="1" smtClean="0"/>
              <a:t>colours</a:t>
            </a:r>
            <a:endParaRPr lang="en-US" dirty="0" smtClean="0"/>
          </a:p>
          <a:p>
            <a:r>
              <a:rPr lang="en-US" dirty="0" smtClean="0"/>
              <a:t>Easy to wash and wear</a:t>
            </a:r>
          </a:p>
          <a:p>
            <a:r>
              <a:rPr lang="en-US" dirty="0" smtClean="0"/>
              <a:t>No requirement of ironing</a:t>
            </a:r>
          </a:p>
          <a:p>
            <a:r>
              <a:rPr lang="en-US" dirty="0" smtClean="0"/>
              <a:t>Cheap</a:t>
            </a:r>
          </a:p>
          <a:p>
            <a:r>
              <a:rPr lang="en-US" dirty="0" smtClean="0"/>
              <a:t>A substitute of natural </a:t>
            </a:r>
            <a:r>
              <a:rPr lang="en-US" dirty="0" err="1" smtClean="0"/>
              <a:t>fibre</a:t>
            </a:r>
            <a:endParaRPr lang="en-US" dirty="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http://www.google.com/url?source=imgres&amp;ct=img&amp;q=http://www.centenaryarchers.gil.com.au/images/BYC-fibres.jpg&amp;sa=X&amp;ei=h7D0TZK1KcjXrQeb1qTRDQ&amp;ved=0CAQQ8wc4Aw&amp;usg=AFQjCNF4Z4MH5rUkFAPgf1ZI-GqT9NnqeQ"/>
          <p:cNvPicPr>
            <a:picLocks noChangeAspect="1" noChangeArrowheads="1"/>
          </p:cNvPicPr>
          <p:nvPr/>
        </p:nvPicPr>
        <p:blipFill>
          <a:blip r:embed="rId3"/>
          <a:srcRect/>
          <a:stretch>
            <a:fillRect/>
          </a:stretch>
        </p:blipFill>
        <p:spPr bwMode="auto">
          <a:xfrm>
            <a:off x="609600" y="-685800"/>
            <a:ext cx="8229600" cy="7256463"/>
          </a:xfrm>
          <a:prstGeom prst="rect">
            <a:avLst/>
          </a:prstGeom>
          <a:noFill/>
          <a:ln w="9525">
            <a:noFill/>
            <a:miter lim="800000"/>
            <a:headEnd/>
            <a:tailEnd/>
          </a:ln>
        </p:spPr>
      </p:pic>
      <p:sp>
        <p:nvSpPr>
          <p:cNvPr id="7171" name="Title 1"/>
          <p:cNvSpPr>
            <a:spLocks noGrp="1"/>
          </p:cNvSpPr>
          <p:nvPr>
            <p:ph type="ctrTitle" idx="4294967295"/>
          </p:nvPr>
        </p:nvSpPr>
        <p:spPr>
          <a:xfrm>
            <a:off x="0" y="2590800"/>
            <a:ext cx="8077200" cy="1609725"/>
          </a:xfrm>
        </p:spPr>
        <p:txBody>
          <a:bodyPr/>
          <a:lstStyle/>
          <a:p>
            <a:pPr algn="ctr" eaLnBrk="1" hangingPunct="1"/>
            <a:r>
              <a:rPr lang="en-US" sz="9100" dirty="0" err="1" smtClean="0">
                <a:solidFill>
                  <a:schemeClr val="bg1"/>
                </a:solidFill>
              </a:rPr>
              <a:t>Fibres</a:t>
            </a:r>
            <a:endParaRPr lang="en-US" sz="9100" dirty="0" smtClean="0">
              <a:solidFill>
                <a:schemeClr val="bg1"/>
              </a:solidFill>
            </a:endParaRP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Disdvantages</a:t>
            </a:r>
            <a:r>
              <a:rPr lang="en-US" dirty="0" smtClean="0"/>
              <a:t> of synthetic </a:t>
            </a:r>
            <a:r>
              <a:rPr lang="en-US" dirty="0" err="1" smtClean="0"/>
              <a:t>Fibres</a:t>
            </a:r>
            <a:endParaRPr lang="en-US" dirty="0"/>
          </a:p>
        </p:txBody>
      </p:sp>
      <p:sp>
        <p:nvSpPr>
          <p:cNvPr id="3" name="Content Placeholder 2"/>
          <p:cNvSpPr>
            <a:spLocks noGrp="1"/>
          </p:cNvSpPr>
          <p:nvPr>
            <p:ph idx="1"/>
          </p:nvPr>
        </p:nvSpPr>
        <p:spPr/>
        <p:txBody>
          <a:bodyPr/>
          <a:lstStyle/>
          <a:p>
            <a:r>
              <a:rPr lang="en-US" dirty="0" smtClean="0"/>
              <a:t>Doesn’t absorb sweat so sticks to the body and makes the wearer uncomfortable</a:t>
            </a:r>
          </a:p>
          <a:p>
            <a:r>
              <a:rPr lang="en-US" dirty="0" smtClean="0"/>
              <a:t>Melts before burning so sticks to the body</a:t>
            </a:r>
          </a:p>
          <a:p>
            <a:r>
              <a:rPr lang="en-US" dirty="0" smtClean="0"/>
              <a:t>Accumulates charge on rubbing and sticks to the body</a:t>
            </a:r>
          </a:p>
          <a:p>
            <a:r>
              <a:rPr lang="en-US" smtClean="0"/>
              <a:t>Non biodegradable </a:t>
            </a:r>
            <a:endParaRPr lang="en-US" dirty="0" smtClean="0"/>
          </a:p>
          <a:p>
            <a:endParaRPr lang="en-US" dirty="0" smtClean="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_You_screen.jpg"/>
          <p:cNvPicPr>
            <a:picLocks noChangeAspect="1"/>
          </p:cNvPicPr>
          <p:nvPr/>
        </p:nvPicPr>
        <p:blipFill>
          <a:blip r:embed="rId3"/>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3109">
    <p:random/>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228600"/>
            <a:ext cx="8015288" cy="914400"/>
          </a:xfrm>
        </p:spPr>
        <p:txBody>
          <a:bodyPr/>
          <a:lstStyle/>
          <a:p>
            <a:r>
              <a:rPr lang="en-US" smtClean="0"/>
              <a:t>Natural and synthetic</a:t>
            </a:r>
          </a:p>
        </p:txBody>
      </p:sp>
      <p:graphicFrame>
        <p:nvGraphicFramePr>
          <p:cNvPr id="4" name="Diagram 3"/>
          <p:cNvGraphicFramePr/>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3109">
    <p:random/>
    <p:sndAc>
      <p:stSnd>
        <p:snd r:embed="rId2" name="typ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a:xfrm>
            <a:off x="0" y="228600"/>
            <a:ext cx="8015288" cy="914400"/>
          </a:xfrm>
        </p:spPr>
        <p:txBody>
          <a:bodyPr/>
          <a:lstStyle/>
          <a:p>
            <a:pPr eaLnBrk="1" hangingPunct="1"/>
            <a:r>
              <a:rPr lang="en-US" b="1" smtClean="0">
                <a:latin typeface="Comic Sans MS" pitchFamily="66" charset="0"/>
              </a:rPr>
              <a:t>Monomers And Polymers</a:t>
            </a:r>
          </a:p>
        </p:txBody>
      </p:sp>
      <p:sp>
        <p:nvSpPr>
          <p:cNvPr id="10243" name="Rectangle 3"/>
          <p:cNvSpPr>
            <a:spLocks noGrp="1" noChangeArrowheads="1"/>
          </p:cNvSpPr>
          <p:nvPr>
            <p:ph type="body" idx="4294967295"/>
          </p:nvPr>
        </p:nvSpPr>
        <p:spPr>
          <a:xfrm>
            <a:off x="0" y="1447800"/>
            <a:ext cx="7772400" cy="5181600"/>
          </a:xfrm>
        </p:spPr>
        <p:txBody>
          <a:bodyPr/>
          <a:lstStyle/>
          <a:p>
            <a:pPr eaLnBrk="1" hangingPunct="1">
              <a:lnSpc>
                <a:spcPct val="90000"/>
              </a:lnSpc>
              <a:buFont typeface="Wingdings" pitchFamily="2" charset="2"/>
              <a:buChar char="v"/>
            </a:pPr>
            <a:r>
              <a:rPr lang="en-US" sz="3100" dirty="0" smtClean="0">
                <a:latin typeface="Baskerville Old Face" pitchFamily="18" charset="0"/>
              </a:rPr>
              <a:t>Substances are made of  very small PARTICLES. </a:t>
            </a:r>
          </a:p>
          <a:p>
            <a:pPr eaLnBrk="1" hangingPunct="1">
              <a:lnSpc>
                <a:spcPct val="90000"/>
              </a:lnSpc>
              <a:buFont typeface="Wingdings" pitchFamily="2" charset="2"/>
              <a:buChar char="v"/>
            </a:pPr>
            <a:r>
              <a:rPr lang="en-US" sz="3100" dirty="0" smtClean="0">
                <a:latin typeface="Baskerville Old Face" pitchFamily="18" charset="0"/>
              </a:rPr>
              <a:t>A single unit which makes a large molecule by the repeated combination of small unit is called as </a:t>
            </a:r>
            <a:r>
              <a:rPr lang="en-US" sz="3100" dirty="0" smtClean="0">
                <a:solidFill>
                  <a:srgbClr val="FF0000"/>
                </a:solidFill>
                <a:latin typeface="Baskerville Old Face" pitchFamily="18" charset="0"/>
              </a:rPr>
              <a:t>Monomer</a:t>
            </a:r>
          </a:p>
          <a:p>
            <a:pPr eaLnBrk="1" hangingPunct="1">
              <a:lnSpc>
                <a:spcPct val="90000"/>
              </a:lnSpc>
              <a:buFont typeface="Wingdings" pitchFamily="2" charset="2"/>
              <a:buChar char="v"/>
            </a:pPr>
            <a:r>
              <a:rPr lang="en-US" sz="3100" dirty="0" smtClean="0">
                <a:latin typeface="Baskerville Old Face" pitchFamily="18" charset="0"/>
              </a:rPr>
              <a:t>A Polymer is a large molecule made up of a combination of a large number of small repeated units. This large molecule is called as Polymer and large number of small repeated units is called as </a:t>
            </a:r>
            <a:r>
              <a:rPr lang="en-US" sz="3100" dirty="0" smtClean="0">
                <a:solidFill>
                  <a:srgbClr val="FF0000"/>
                </a:solidFill>
                <a:latin typeface="Baskerville Old Face" pitchFamily="18" charset="0"/>
              </a:rPr>
              <a:t>Polymer</a:t>
            </a:r>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228600"/>
            <a:ext cx="8015288" cy="914400"/>
          </a:xfrm>
        </p:spPr>
        <p:txBody>
          <a:bodyPr/>
          <a:lstStyle/>
          <a:p>
            <a:pPr eaLnBrk="1" hangingPunct="1"/>
            <a:r>
              <a:rPr lang="en-US" dirty="0" err="1" smtClean="0">
                <a:latin typeface="Comic Sans MS" pitchFamily="66" charset="0"/>
              </a:rPr>
              <a:t>Polymerisation</a:t>
            </a:r>
            <a:r>
              <a:rPr lang="en-US" dirty="0" smtClean="0">
                <a:latin typeface="Comic Sans MS" pitchFamily="66" charset="0"/>
              </a:rPr>
              <a:t> </a:t>
            </a:r>
            <a:endParaRPr lang="en-US" sz="1600" dirty="0" smtClean="0">
              <a:latin typeface="Comic Sans MS" pitchFamily="66" charset="0"/>
            </a:endParaRPr>
          </a:p>
        </p:txBody>
      </p:sp>
      <p:pic>
        <p:nvPicPr>
          <p:cNvPr id="1026" name="Picture 2" descr="C:\Users\N K Sinha\Desktop\dVwRV6gHUM3sSEPjQWJtNH-1200-80.jpg"/>
          <p:cNvPicPr>
            <a:picLocks noChangeAspect="1" noChangeArrowheads="1"/>
          </p:cNvPicPr>
          <p:nvPr/>
        </p:nvPicPr>
        <p:blipFill>
          <a:blip r:embed="rId3"/>
          <a:srcRect/>
          <a:stretch>
            <a:fillRect/>
          </a:stretch>
        </p:blipFill>
        <p:spPr bwMode="auto">
          <a:xfrm>
            <a:off x="1371600" y="1371600"/>
            <a:ext cx="6534150" cy="4648200"/>
          </a:xfrm>
          <a:prstGeom prst="rect">
            <a:avLst/>
          </a:prstGeom>
          <a:noFill/>
        </p:spPr>
      </p:pic>
    </p:spTree>
  </p:cSld>
  <p:clrMapOvr>
    <a:masterClrMapping/>
  </p:clrMapOvr>
  <p:transition advTm="3109">
    <p:random/>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Polymerisation</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The reaction in which a many number of small repeating units ‘ monomer’ are joined together to form a large molecule ‘polymer’ under suitable conditions of temperature and pressure is called </a:t>
            </a:r>
            <a:r>
              <a:rPr lang="en-US" dirty="0" err="1" smtClean="0"/>
              <a:t>Polymerisation</a:t>
            </a:r>
            <a:r>
              <a:rPr lang="en-US" dirty="0" smtClean="0"/>
              <a:t> Reaction.</a:t>
            </a:r>
            <a:endParaRPr lang="en-US" dirty="0"/>
          </a:p>
        </p:txBody>
      </p:sp>
    </p:spTree>
  </p:cSld>
  <p:clrMapOvr>
    <a:masterClrMapping/>
  </p:clrMapOvr>
  <p:transition advTm="3109">
    <p:random/>
    <p:sndAc>
      <p:stSnd>
        <p:snd r:embed="rId2" name="type.wav"/>
      </p:stSnd>
    </p:sndAc>
  </p:transition>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1577</Words>
  <Application>Microsoft Office PowerPoint</Application>
  <PresentationFormat>On-screen Show (4:3)</PresentationFormat>
  <Paragraphs>179</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Radial</vt:lpstr>
      <vt:lpstr>Office Theme</vt:lpstr>
      <vt:lpstr>Synthetic fibers and plastics class VIII</vt:lpstr>
      <vt:lpstr>Index </vt:lpstr>
      <vt:lpstr>Index</vt:lpstr>
      <vt:lpstr>Fibres</vt:lpstr>
      <vt:lpstr>Slide 5</vt:lpstr>
      <vt:lpstr>Natural and synthetic</vt:lpstr>
      <vt:lpstr>Monomers And Polymers</vt:lpstr>
      <vt:lpstr>Polymerisation </vt:lpstr>
      <vt:lpstr>Polymerisation</vt:lpstr>
      <vt:lpstr>Polymers may be natural…….</vt:lpstr>
      <vt:lpstr>Polymers can be synthetic</vt:lpstr>
      <vt:lpstr>Polymers Example</vt:lpstr>
      <vt:lpstr>Plastic products</vt:lpstr>
      <vt:lpstr>Raw materials for synthetics</vt:lpstr>
      <vt:lpstr>Synthetic Fibers</vt:lpstr>
      <vt:lpstr>Slide 16</vt:lpstr>
      <vt:lpstr>Rayon  </vt:lpstr>
      <vt:lpstr>Slide 18</vt:lpstr>
      <vt:lpstr>Slide 19</vt:lpstr>
      <vt:lpstr>Nylon</vt:lpstr>
      <vt:lpstr>Slide 21</vt:lpstr>
      <vt:lpstr>Slide 22</vt:lpstr>
      <vt:lpstr>Polyester</vt:lpstr>
      <vt:lpstr>Slide 24</vt:lpstr>
      <vt:lpstr>Slide 25</vt:lpstr>
      <vt:lpstr>PET</vt:lpstr>
      <vt:lpstr>Acrylic</vt:lpstr>
      <vt:lpstr>Slide 28</vt:lpstr>
      <vt:lpstr>Slide 29</vt:lpstr>
      <vt:lpstr>Lycra or Spandex</vt:lpstr>
      <vt:lpstr>Plastics</vt:lpstr>
      <vt:lpstr>Slide 32</vt:lpstr>
      <vt:lpstr>Slide 33</vt:lpstr>
      <vt:lpstr>Thermosetting plastics</vt:lpstr>
      <vt:lpstr>Examples of therosetting plastics</vt:lpstr>
      <vt:lpstr>Thermoplastics</vt:lpstr>
      <vt:lpstr>Thermoplastics examples</vt:lpstr>
      <vt:lpstr>Slide 38</vt:lpstr>
      <vt:lpstr>Advantages of synthetic Fibres</vt:lpstr>
      <vt:lpstr>Disdvantages of synthetic Fibres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fibers and plastics</dc:title>
  <dc:creator>Admin</dc:creator>
  <cp:lastModifiedBy>N K Sinha</cp:lastModifiedBy>
  <cp:revision>91</cp:revision>
  <dcterms:created xsi:type="dcterms:W3CDTF">2011-06-11T09:48:41Z</dcterms:created>
  <dcterms:modified xsi:type="dcterms:W3CDTF">2020-04-23T06:11:19Z</dcterms:modified>
</cp:coreProperties>
</file>